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3"/>
  </p:notesMasterIdLst>
  <p:sldIdLst>
    <p:sldId id="268" r:id="rId3"/>
    <p:sldId id="257" r:id="rId4"/>
    <p:sldId id="269" r:id="rId5"/>
    <p:sldId id="270" r:id="rId6"/>
    <p:sldId id="271" r:id="rId7"/>
    <p:sldId id="272" r:id="rId8"/>
    <p:sldId id="273" r:id="rId9"/>
    <p:sldId id="274" r:id="rId10"/>
    <p:sldId id="275" r:id="rId11"/>
    <p:sldId id="261" r:id="rId12"/>
  </p:sldIdLst>
  <p:sldSz cx="18288000" cy="10287000"/>
  <p:notesSz cx="6858000" cy="9144000"/>
  <p:embeddedFontLst>
    <p:embeddedFont>
      <p:font typeface="Calibri" panose="020F0502020204030204" pitchFamily="34" charset="0"/>
      <p:regular r:id="rId17"/>
      <p:bold r:id="rId18"/>
      <p:italic r:id="rId19"/>
      <p:boldItalic r:id="rId20"/>
    </p:embeddedFont>
    <p:embeddedFont>
      <p:font typeface="OCR A Extended" panose="02010509020102010303" pitchFamily="50"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RETROFEED presentation" id="{818217FC-A71B-46BF-915C-FD76A17FEC91}">
          <p14:sldIdLst>
            <p14:sldId id="268"/>
            <p14:sldId id="257"/>
            <p14:sldId id="269"/>
            <p14:sldId id="270"/>
            <p14:sldId id="271"/>
            <p14:sldId id="272"/>
            <p14:sldId id="273"/>
            <p14:sldId id="274"/>
            <p14:sldId id="275"/>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33"/>
    <a:srgbClr val="99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3" d="100"/>
          <a:sy n="43" d="100"/>
        </p:scale>
        <p:origin x="93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1" Type="http://schemas.openxmlformats.org/officeDocument/2006/relationships/font" Target="fonts/font5.fntdata"/><Relationship Id="rId20" Type="http://schemas.openxmlformats.org/officeDocument/2006/relationships/font" Target="fonts/font4.fntdata"/><Relationship Id="rId2" Type="http://schemas.openxmlformats.org/officeDocument/2006/relationships/theme" Target="theme/theme1.xml"/><Relationship Id="rId19" Type="http://schemas.openxmlformats.org/officeDocument/2006/relationships/font" Target="fonts/font3.fntdata"/><Relationship Id="rId18" Type="http://schemas.openxmlformats.org/officeDocument/2006/relationships/font" Target="fonts/font2.fntdata"/><Relationship Id="rId17" Type="http://schemas.openxmlformats.org/officeDocument/2006/relationships/font" Target="fonts/font1.fntdata"/><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true"/>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true"/>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9774613-75CB-4E15-B551-E61F26055CEE}" type="datetimeFigureOut">
              <a:rPr lang="en-GB" smtClean="0"/>
            </a:fld>
            <a:endParaRPr lang="en-GB"/>
          </a:p>
        </p:txBody>
      </p:sp>
      <p:sp>
        <p:nvSpPr>
          <p:cNvPr id="4" name="Segnaposto immagine diapositiva 3"/>
          <p:cNvSpPr>
            <a:spLocks noGrp="true" noRot="true" noChangeAspect="true"/>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true"/>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endParaRPr lang="it-IT"/>
          </a:p>
          <a:p>
            <a:pPr lvl="1"/>
            <a:r>
              <a:rPr lang="it-IT"/>
              <a:t>Secondo livello</a:t>
            </a:r>
            <a:endParaRPr lang="it-IT"/>
          </a:p>
          <a:p>
            <a:pPr lvl="2"/>
            <a:r>
              <a:rPr lang="it-IT"/>
              <a:t>Terzo livello</a:t>
            </a:r>
            <a:endParaRPr lang="it-IT"/>
          </a:p>
          <a:p>
            <a:pPr lvl="3"/>
            <a:r>
              <a:rPr lang="it-IT"/>
              <a:t>Quarto livello</a:t>
            </a:r>
            <a:endParaRPr lang="it-IT"/>
          </a:p>
          <a:p>
            <a:pPr lvl="4"/>
            <a:r>
              <a:rPr lang="it-IT"/>
              <a:t>Quinto livello</a:t>
            </a:r>
            <a:endParaRPr lang="en-GB"/>
          </a:p>
        </p:txBody>
      </p:sp>
      <p:sp>
        <p:nvSpPr>
          <p:cNvPr id="6" name="Segnaposto piè di pagina 5"/>
          <p:cNvSpPr>
            <a:spLocks noGrp="true"/>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true"/>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4DB91F-1AD8-437C-8866-3636784D0854}" type="slidenum">
              <a:rPr lang="en-GB" smtClean="0"/>
            </a:fld>
            <a:endParaRPr lang="en-GB"/>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true"/>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true"/>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Vertical Text Placeholder 2"/>
          <p:cNvSpPr>
            <a:spLocks noGrp="true"/>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true"/>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true"/>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Content Placeholder 2"/>
          <p:cNvSpPr>
            <a:spLocks noGrp="true"/>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true"/>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true"/>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true"/>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true"/>
          </p:cNvSpPr>
          <p:nvPr>
            <p:ph type="ftr" sz="quarter" idx="11"/>
          </p:nvPr>
        </p:nvSpPr>
        <p:spPr/>
        <p:txBody>
          <a:bodyPr/>
          <a:lstStyle/>
          <a:p>
            <a:endParaRPr lang="en-US"/>
          </a:p>
        </p:txBody>
      </p:sp>
      <p:sp>
        <p:nvSpPr>
          <p:cNvPr id="6" name="Slide Number Placeholder 5"/>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Content Placeholder 2"/>
          <p:cNvSpPr>
            <a:spLocks noGrp="true"/>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true"/>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lvl1pPr>
              <a:defRPr/>
            </a:lvl1pPr>
          </a:lstStyle>
          <a:p>
            <a:r>
              <a:rPr lang="en-US"/>
              <a:t>Click to edit Master title style</a:t>
            </a:r>
            <a:endParaRPr lang="en-US"/>
          </a:p>
        </p:txBody>
      </p:sp>
      <p:sp>
        <p:nvSpPr>
          <p:cNvPr id="3" name="Text Placeholder 2"/>
          <p:cNvSpPr>
            <a:spLocks noGrp="true"/>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true"/>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true"/>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true"/>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true"/>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true"/>
          </p:cNvSpPr>
          <p:nvPr>
            <p:ph type="ftr" sz="quarter" idx="11"/>
          </p:nvPr>
        </p:nvSpPr>
        <p:spPr/>
        <p:txBody>
          <a:bodyPr/>
          <a:lstStyle/>
          <a:p>
            <a:endParaRPr lang="en-US"/>
          </a:p>
        </p:txBody>
      </p:sp>
      <p:sp>
        <p:nvSpPr>
          <p:cNvPr id="9" name="Slide Number Placeholder 8"/>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true"/>
          </p:cNvSpPr>
          <p:nvPr>
            <p:ph type="title"/>
          </p:nvPr>
        </p:nvSpPr>
        <p:spPr/>
        <p:txBody>
          <a:bodyPr/>
          <a:lstStyle/>
          <a:p>
            <a:r>
              <a:rPr lang="en-US"/>
              <a:t>Click to edit Master title style</a:t>
            </a:r>
            <a:endParaRPr lang="en-US"/>
          </a:p>
        </p:txBody>
      </p:sp>
      <p:sp>
        <p:nvSpPr>
          <p:cNvPr id="3" name="Date Placeholder 2"/>
          <p:cNvSpPr>
            <a:spLocks noGrp="true"/>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true"/>
          </p:cNvSpPr>
          <p:nvPr>
            <p:ph type="ftr" sz="quarter" idx="11"/>
          </p:nvPr>
        </p:nvSpPr>
        <p:spPr/>
        <p:txBody>
          <a:bodyPr/>
          <a:lstStyle/>
          <a:p>
            <a:endParaRPr lang="en-US"/>
          </a:p>
        </p:txBody>
      </p:sp>
      <p:sp>
        <p:nvSpPr>
          <p:cNvPr id="5" name="Slide Number Placeholder 4"/>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true"/>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true"/>
          </p:cNvSpPr>
          <p:nvPr>
            <p:ph type="ftr" sz="quarter" idx="11"/>
          </p:nvPr>
        </p:nvSpPr>
        <p:spPr/>
        <p:txBody>
          <a:bodyPr/>
          <a:lstStyle/>
          <a:p>
            <a:endParaRPr lang="en-US"/>
          </a:p>
        </p:txBody>
      </p:sp>
      <p:sp>
        <p:nvSpPr>
          <p:cNvPr id="4" name="Slide Number Placeholder 3"/>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true"/>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true"/>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true"/>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true"/>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true"/>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true"/>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true"/>
          </p:cNvSpPr>
          <p:nvPr>
            <p:ph type="ftr" sz="quarter" idx="11"/>
          </p:nvPr>
        </p:nvSpPr>
        <p:spPr/>
        <p:txBody>
          <a:bodyPr/>
          <a:lstStyle/>
          <a:p>
            <a:endParaRPr lang="en-US"/>
          </a:p>
        </p:txBody>
      </p:sp>
      <p:sp>
        <p:nvSpPr>
          <p:cNvPr id="7" name="Slide Number Placeholder 6"/>
          <p:cNvSpPr>
            <a:spLocks noGrp="true"/>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true"/>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true"/>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true"/>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true"/>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true"/>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0.png"/><Relationship Id="rId6" Type="http://schemas.openxmlformats.org/officeDocument/2006/relationships/image" Target="../media/image5.png"/><Relationship Id="rId5" Type="http://schemas.openxmlformats.org/officeDocument/2006/relationships/image" Target="../media/image9.png"/><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3.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true"/>
          </p:cNvPicPr>
          <p:nvPr/>
        </p:nvPicPr>
        <p:blipFill rotWithShape="true">
          <a:blip r:embed="rId1">
            <a:extLst>
              <a:ext uri="{28A0092B-C50C-407E-A947-70E740481C1C}">
                <a14:useLocalDpi xmlns:a14="http://schemas.microsoft.com/office/drawing/2010/main" val="false"/>
              </a:ext>
            </a:extLst>
          </a:blip>
          <a:srcRect l="6104" t="4896"/>
          <a:stretch>
            <a:fillRect/>
          </a:stretch>
        </p:blipFill>
        <p:spPr>
          <a:xfrm>
            <a:off x="-12" y="0"/>
            <a:ext cx="10022108" cy="9783308"/>
          </a:xfrm>
          <a:prstGeom prst="rect">
            <a:avLst/>
          </a:prstGeom>
        </p:spPr>
      </p:pic>
      <p:grpSp>
        <p:nvGrpSpPr>
          <p:cNvPr id="76" name="Gruppo 75"/>
          <p:cNvGrpSpPr/>
          <p:nvPr/>
        </p:nvGrpSpPr>
        <p:grpSpPr>
          <a:xfrm>
            <a:off x="4132937" y="2019300"/>
            <a:ext cx="10022106" cy="3983399"/>
            <a:chOff x="3312877" y="2034956"/>
            <a:chExt cx="11662232" cy="3983399"/>
          </a:xfrm>
        </p:grpSpPr>
        <p:sp>
          <p:nvSpPr>
            <p:cNvPr id="55" name="TextBox 11"/>
            <p:cNvSpPr txBox="true"/>
            <p:nvPr/>
          </p:nvSpPr>
          <p:spPr>
            <a:xfrm>
              <a:off x="3312877" y="2034956"/>
              <a:ext cx="11662232" cy="1492140"/>
            </a:xfrm>
            <a:prstGeom prst="rect">
              <a:avLst/>
            </a:prstGeom>
          </p:spPr>
          <p:txBody>
            <a:bodyPr wrap="square" lIns="0" tIns="0" rIns="0" bIns="0" rtlCol="0" anchor="t">
              <a:spAutoFit/>
            </a:bodyPr>
            <a:lstStyle/>
            <a:p>
              <a:pPr algn="ctr">
                <a:lnSpc>
                  <a:spcPts val="12600"/>
                </a:lnSpc>
                <a:spcBef>
                  <a:spcPct val="0"/>
                </a:spcBef>
              </a:pPr>
              <a:r>
                <a:rPr lang="en-US" sz="9600" b="1" dirty="0">
                  <a:solidFill>
                    <a:schemeClr val="tx1">
                      <a:lumMod val="90000"/>
                      <a:lumOff val="10000"/>
                    </a:schemeClr>
                  </a:solidFill>
                  <a:latin typeface="+mj-lt"/>
                  <a:cs typeface="Arial" panose="020B0604020202020204" pitchFamily="34" charset="0"/>
                </a:rPr>
                <a:t>Presentation</a:t>
              </a:r>
              <a:r>
                <a:rPr lang="en-US" sz="9600" b="1" dirty="0">
                  <a:solidFill>
                    <a:schemeClr val="tx1">
                      <a:lumMod val="90000"/>
                      <a:lumOff val="10000"/>
                    </a:schemeClr>
                  </a:solidFill>
                  <a:latin typeface="Arial" panose="020B0604020202020204" pitchFamily="34" charset="0"/>
                  <a:cs typeface="Arial" panose="020B0604020202020204" pitchFamily="34" charset="0"/>
                </a:rPr>
                <a:t> title</a:t>
              </a:r>
              <a:endParaRPr lang="en-US" sz="9600" b="1"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56" name="TextBox 15"/>
            <p:cNvSpPr txBox="true"/>
            <p:nvPr/>
          </p:nvSpPr>
          <p:spPr>
            <a:xfrm>
              <a:off x="5052433" y="3527096"/>
              <a:ext cx="8183119" cy="2491259"/>
            </a:xfrm>
            <a:prstGeom prst="rect">
              <a:avLst/>
            </a:prstGeom>
          </p:spPr>
          <p:txBody>
            <a:bodyPr wrap="square" lIns="0" tIns="0" rIns="0" bIns="0" rtlCol="0" anchor="t">
              <a:spAutoFit/>
            </a:bodyPr>
            <a:lstStyle/>
            <a:p>
              <a:pPr algn="ctr">
                <a:lnSpc>
                  <a:spcPts val="6720"/>
                </a:lnSpc>
                <a:spcBef>
                  <a:spcPct val="0"/>
                </a:spcBef>
              </a:pPr>
              <a:r>
                <a:rPr lang="en-US" sz="4400" dirty="0">
                  <a:solidFill>
                    <a:schemeClr val="tx1">
                      <a:lumMod val="90000"/>
                      <a:lumOff val="10000"/>
                    </a:schemeClr>
                  </a:solidFill>
                  <a:latin typeface="Arial" panose="020B0604020202020204" pitchFamily="34" charset="0"/>
                  <a:cs typeface="Arial" panose="020B0604020202020204" pitchFamily="34" charset="0"/>
                </a:rPr>
                <a:t>Subtitle/Name/Company</a:t>
              </a:r>
              <a:endParaRPr lang="en-US" sz="4400" dirty="0">
                <a:solidFill>
                  <a:schemeClr val="tx1">
                    <a:lumMod val="90000"/>
                    <a:lumOff val="10000"/>
                  </a:schemeClr>
                </a:solidFill>
                <a:latin typeface="Arial" panose="020B0604020202020204" pitchFamily="34" charset="0"/>
                <a:cs typeface="Arial" panose="020B0604020202020204" pitchFamily="34" charset="0"/>
              </a:endParaRPr>
            </a:p>
            <a:p>
              <a:pPr algn="ctr">
                <a:lnSpc>
                  <a:spcPts val="6720"/>
                </a:lnSpc>
                <a:spcBef>
                  <a:spcPct val="0"/>
                </a:spcBef>
              </a:pPr>
              <a:endParaRPr lang="en-US" sz="4400" dirty="0">
                <a:solidFill>
                  <a:schemeClr val="tx1">
                    <a:lumMod val="90000"/>
                    <a:lumOff val="10000"/>
                  </a:schemeClr>
                </a:solidFill>
                <a:latin typeface="Arial" panose="020B0604020202020204" pitchFamily="34" charset="0"/>
                <a:cs typeface="Arial" panose="020B0604020202020204" pitchFamily="34" charset="0"/>
              </a:endParaRPr>
            </a:p>
            <a:p>
              <a:pPr algn="ctr">
                <a:lnSpc>
                  <a:spcPts val="6720"/>
                </a:lnSpc>
                <a:spcBef>
                  <a:spcPct val="0"/>
                </a:spcBef>
              </a:pPr>
              <a:r>
                <a:rPr lang="en-US" sz="4400" dirty="0">
                  <a:solidFill>
                    <a:schemeClr val="tx1">
                      <a:lumMod val="90000"/>
                      <a:lumOff val="10000"/>
                    </a:schemeClr>
                  </a:solidFill>
                  <a:latin typeface="Arial" panose="020B0604020202020204" pitchFamily="34" charset="0"/>
                  <a:cs typeface="Arial" panose="020B0604020202020204" pitchFamily="34" charset="0"/>
                </a:rPr>
                <a:t>Date</a:t>
              </a:r>
              <a:endParaRPr lang="en-US" sz="4400" dirty="0">
                <a:solidFill>
                  <a:schemeClr val="tx1">
                    <a:lumMod val="90000"/>
                    <a:lumOff val="10000"/>
                  </a:schemeClr>
                </a:solidFill>
                <a:latin typeface="Arial" panose="020B0604020202020204" pitchFamily="34" charset="0"/>
                <a:cs typeface="Arial" panose="020B0604020202020204" pitchFamily="34" charset="0"/>
              </a:endParaRPr>
            </a:p>
          </p:txBody>
        </p:sp>
      </p:grpSp>
      <p:pic>
        <p:nvPicPr>
          <p:cNvPr id="53" name="Picture 12"/>
          <p:cNvPicPr>
            <a:picLocks noChangeAspect="true"/>
          </p:cNvPicPr>
          <p:nvPr/>
        </p:nvPicPr>
        <p:blipFill>
          <a:blip r:embed="rId2"/>
          <a:srcRect/>
          <a:stretch>
            <a:fillRect/>
          </a:stretch>
        </p:blipFill>
        <p:spPr>
          <a:xfrm>
            <a:off x="4875931" y="6982889"/>
            <a:ext cx="8632343" cy="2093343"/>
          </a:xfrm>
          <a:prstGeom prst="rect">
            <a:avLst/>
          </a:prstGeom>
        </p:spPr>
      </p:pic>
      <p:sp>
        <p:nvSpPr>
          <p:cNvPr id="71" name="Rettangolo 70"/>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5" name="Gruppo 64"/>
          <p:cNvGrpSpPr/>
          <p:nvPr/>
        </p:nvGrpSpPr>
        <p:grpSpPr>
          <a:xfrm>
            <a:off x="-12" y="9302865"/>
            <a:ext cx="18288002" cy="1036082"/>
            <a:chOff x="-2" y="9250919"/>
            <a:chExt cx="18288002" cy="1036082"/>
          </a:xfrm>
          <a:solidFill>
            <a:srgbClr val="CC0033"/>
          </a:solidFill>
        </p:grpSpPr>
        <p:sp>
          <p:nvSpPr>
            <p:cNvPr id="66" name="Rettangolo 65"/>
            <p:cNvSpPr/>
            <p:nvPr/>
          </p:nvSpPr>
          <p:spPr>
            <a:xfrm>
              <a:off x="-2" y="9250919"/>
              <a:ext cx="18288002" cy="10360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TextBox 7"/>
            <p:cNvSpPr txBox="true"/>
            <p:nvPr/>
          </p:nvSpPr>
          <p:spPr>
            <a:xfrm>
              <a:off x="1600210" y="9532817"/>
              <a:ext cx="7330144" cy="492443"/>
            </a:xfrm>
            <a:prstGeom prst="rect">
              <a:avLst/>
            </a:prstGeom>
            <a:grpFill/>
          </p:spPr>
          <p:txBody>
            <a:bodyPr wrap="square" lIns="0" tIns="0" rIns="0" bIns="0" rtlCol="0" anchor="ctr">
              <a:spAutoFit/>
            </a:bodyPr>
            <a:lstStyle/>
            <a:p>
              <a:pPr algn="just">
                <a:spcBef>
                  <a:spcPct val="0"/>
                </a:spcBef>
              </a:pPr>
              <a:r>
                <a:rPr lang="en-US" sz="1600" dirty="0">
                  <a:solidFill>
                    <a:schemeClr val="bg1"/>
                  </a:solidFill>
                  <a:latin typeface="Arial" panose="020B0604020202020204" pitchFamily="34" charset="0"/>
                  <a:cs typeface="Arial" panose="020B0604020202020204" pitchFamily="34" charset="0"/>
                </a:rPr>
                <a:t>This project has received funding from the European Union’s Horizon 2020 research and innovation programme under grant agreement No 869939. </a:t>
              </a:r>
              <a:endParaRPr lang="en-US" sz="1600" dirty="0">
                <a:solidFill>
                  <a:schemeClr val="bg1"/>
                </a:solidFill>
                <a:latin typeface="Arial" panose="020B0604020202020204" pitchFamily="34" charset="0"/>
                <a:cs typeface="Arial" panose="020B0604020202020204" pitchFamily="34" charset="0"/>
              </a:endParaRPr>
            </a:p>
          </p:txBody>
        </p:sp>
        <p:pic>
          <p:nvPicPr>
            <p:cNvPr id="68" name="Immagine 67" descr="Immagine che contiene volando, aeroplano, aria, uccello&#10;&#10;Descrizione generata automaticamente"/>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a:off x="413843" y="9427559"/>
              <a:ext cx="1002238" cy="668941"/>
            </a:xfrm>
            <a:prstGeom prst="rect">
              <a:avLst/>
            </a:prstGeom>
            <a:grpFill/>
          </p:spPr>
        </p:pic>
        <p:cxnSp>
          <p:nvCxnSpPr>
            <p:cNvPr id="69" name="Connettore diritto 68"/>
            <p:cNvCxnSpPr/>
            <p:nvPr/>
          </p:nvCxnSpPr>
          <p:spPr>
            <a:xfrm>
              <a:off x="9192113" y="9492352"/>
              <a:ext cx="0" cy="622031"/>
            </a:xfrm>
            <a:prstGeom prst="line">
              <a:avLst/>
            </a:prstGeom>
            <a:grpFill/>
            <a:ln w="38100">
              <a:solidFill>
                <a:schemeClr val="bg1"/>
              </a:solidFill>
            </a:ln>
          </p:spPr>
          <p:style>
            <a:lnRef idx="1">
              <a:schemeClr val="dk1"/>
            </a:lnRef>
            <a:fillRef idx="0">
              <a:schemeClr val="dk1"/>
            </a:fillRef>
            <a:effectRef idx="0">
              <a:schemeClr val="dk1"/>
            </a:effectRef>
            <a:fontRef idx="minor">
              <a:schemeClr val="tx1"/>
            </a:fontRef>
          </p:style>
        </p:cxnSp>
        <p:sp>
          <p:nvSpPr>
            <p:cNvPr id="70" name="TextBox 7"/>
            <p:cNvSpPr txBox="true"/>
            <p:nvPr/>
          </p:nvSpPr>
          <p:spPr>
            <a:xfrm>
              <a:off x="12336284" y="9546585"/>
              <a:ext cx="3637538" cy="430887"/>
            </a:xfrm>
            <a:prstGeom prst="rect">
              <a:avLst/>
            </a:prstGeom>
            <a:grpFill/>
          </p:spPr>
          <p:txBody>
            <a:bodyPr wrap="square" lIns="0" tIns="0" rIns="0" bIns="0" rtlCol="0" anchor="ctr">
              <a:spAutoFit/>
            </a:bodyPr>
            <a:lstStyle/>
            <a:p>
              <a:pPr>
                <a:spcBef>
                  <a:spcPct val="0"/>
                </a:spcBef>
              </a:pPr>
              <a:r>
                <a:rPr lang="en-US" sz="2800" b="1" dirty="0">
                  <a:solidFill>
                    <a:schemeClr val="bg1"/>
                  </a:solidFill>
                  <a:latin typeface="OCR A Extended" panose="02010509020102010303" pitchFamily="50" charset="0"/>
                  <a:cs typeface="Arial" panose="020B0604020202020204" pitchFamily="34" charset="0"/>
                </a:rPr>
                <a:t>www.retrofeed.eu</a:t>
              </a:r>
              <a:endParaRPr lang="en-US" sz="2800" b="1" dirty="0">
                <a:solidFill>
                  <a:schemeClr val="bg1"/>
                </a:solidFill>
                <a:latin typeface="OCR A Extended" panose="02010509020102010303" pitchFamily="50" charset="0"/>
                <a:cs typeface="Arial" panose="020B0604020202020204" pitchFamily="34" charset="0"/>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12"/>
          <p:cNvPicPr>
            <a:picLocks noChangeAspect="true"/>
          </p:cNvPicPr>
          <p:nvPr/>
        </p:nvPicPr>
        <p:blipFill>
          <a:blip r:embed="rId1"/>
          <a:srcRect l="134" t="91287" b="3943"/>
          <a:stretch>
            <a:fillRect/>
          </a:stretch>
        </p:blipFill>
        <p:spPr>
          <a:xfrm rot="16200000">
            <a:off x="8020467" y="19467"/>
            <a:ext cx="2247064" cy="18288002"/>
          </a:xfrm>
          <a:prstGeom prst="rect">
            <a:avLst/>
          </a:prstGeom>
        </p:spPr>
      </p:pic>
      <p:grpSp>
        <p:nvGrpSpPr>
          <p:cNvPr id="16" name="Gruppo 15"/>
          <p:cNvGrpSpPr/>
          <p:nvPr/>
        </p:nvGrpSpPr>
        <p:grpSpPr>
          <a:xfrm>
            <a:off x="1424138" y="2321547"/>
            <a:ext cx="6091712" cy="5537131"/>
            <a:chOff x="1295400" y="2341912"/>
            <a:chExt cx="6091712" cy="5537131"/>
          </a:xfrm>
        </p:grpSpPr>
        <p:sp>
          <p:nvSpPr>
            <p:cNvPr id="17" name="TextBox 7"/>
            <p:cNvSpPr txBox="true"/>
            <p:nvPr/>
          </p:nvSpPr>
          <p:spPr>
            <a:xfrm>
              <a:off x="1295400" y="4183031"/>
              <a:ext cx="6091712" cy="3696012"/>
            </a:xfrm>
            <a:prstGeom prst="rect">
              <a:avLst/>
            </a:prstGeom>
          </p:spPr>
          <p:txBody>
            <a:bodyPr wrap="square" lIns="0" tIns="0" rIns="0" bIns="0" rtlCol="0" anchor="ctr">
              <a:spAutoFit/>
            </a:bodyPr>
            <a:lstStyle/>
            <a:p>
              <a:pPr algn="ctr">
                <a:lnSpc>
                  <a:spcPts val="2940"/>
                </a:lnSpc>
                <a:spcBef>
                  <a:spcPct val="0"/>
                </a:spcBef>
              </a:pPr>
              <a:r>
                <a:rPr lang="en-US" sz="2400" dirty="0">
                  <a:solidFill>
                    <a:schemeClr val="tx1">
                      <a:lumMod val="90000"/>
                      <a:lumOff val="10000"/>
                    </a:schemeClr>
                  </a:solidFill>
                  <a:cs typeface="Arial" panose="020B0604020202020204" pitchFamily="34" charset="0"/>
                </a:rPr>
                <a:t>This project has received funding from the European Union’s Horizon 2020 research and innovation programme under grant agreement No 869939. </a:t>
              </a:r>
              <a:endParaRPr lang="en-US" sz="2400" dirty="0">
                <a:solidFill>
                  <a:schemeClr val="tx1">
                    <a:lumMod val="90000"/>
                    <a:lumOff val="10000"/>
                  </a:schemeClr>
                </a:solidFill>
                <a:cs typeface="Arial" panose="020B0604020202020204" pitchFamily="34" charset="0"/>
              </a:endParaRPr>
            </a:p>
            <a:p>
              <a:pPr algn="ctr">
                <a:lnSpc>
                  <a:spcPts val="2940"/>
                </a:lnSpc>
                <a:spcBef>
                  <a:spcPct val="0"/>
                </a:spcBef>
              </a:pPr>
              <a:endParaRPr lang="en-US" sz="2400" dirty="0">
                <a:solidFill>
                  <a:schemeClr val="tx1">
                    <a:lumMod val="90000"/>
                    <a:lumOff val="10000"/>
                  </a:schemeClr>
                </a:solidFill>
                <a:cs typeface="Arial" panose="020B0604020202020204" pitchFamily="34" charset="0"/>
              </a:endParaRPr>
            </a:p>
            <a:p>
              <a:pPr algn="ctr">
                <a:lnSpc>
                  <a:spcPts val="2940"/>
                </a:lnSpc>
                <a:spcBef>
                  <a:spcPct val="0"/>
                </a:spcBef>
              </a:pPr>
              <a:r>
                <a:rPr lang="en-US" sz="2400" dirty="0">
                  <a:solidFill>
                    <a:schemeClr val="tx1">
                      <a:lumMod val="90000"/>
                      <a:lumOff val="10000"/>
                    </a:schemeClr>
                  </a:solidFill>
                  <a:cs typeface="Arial" panose="020B0604020202020204" pitchFamily="34" charset="0"/>
                </a:rPr>
                <a:t>The responsibility for the information and the views set out in this presentation lies entirely with the authors. The European Commission is not responsible for any use that may be made of the information it contains.</a:t>
              </a:r>
              <a:endParaRPr lang="en-US" sz="2400" dirty="0">
                <a:solidFill>
                  <a:schemeClr val="tx1">
                    <a:lumMod val="90000"/>
                    <a:lumOff val="10000"/>
                  </a:schemeClr>
                </a:solidFill>
                <a:cs typeface="Arial" panose="020B0604020202020204" pitchFamily="34" charset="0"/>
              </a:endParaRPr>
            </a:p>
          </p:txBody>
        </p:sp>
        <p:pic>
          <p:nvPicPr>
            <p:cNvPr id="18" name="Picture 8"/>
            <p:cNvPicPr>
              <a:picLocks noChangeAspect="true"/>
            </p:cNvPicPr>
            <p:nvPr/>
          </p:nvPicPr>
          <p:blipFill>
            <a:blip r:embed="rId2"/>
            <a:srcRect/>
            <a:stretch>
              <a:fillRect/>
            </a:stretch>
          </p:blipFill>
          <p:spPr>
            <a:xfrm>
              <a:off x="3348380" y="2341912"/>
              <a:ext cx="1985752" cy="1325489"/>
            </a:xfrm>
            <a:prstGeom prst="rect">
              <a:avLst/>
            </a:prstGeom>
          </p:spPr>
        </p:pic>
      </p:grpSp>
      <p:grpSp>
        <p:nvGrpSpPr>
          <p:cNvPr id="13" name="Gruppo 12"/>
          <p:cNvGrpSpPr/>
          <p:nvPr/>
        </p:nvGrpSpPr>
        <p:grpSpPr>
          <a:xfrm>
            <a:off x="9945354" y="3157546"/>
            <a:ext cx="8171739" cy="3971907"/>
            <a:chOff x="930092" y="3498424"/>
            <a:chExt cx="8171739" cy="3971907"/>
          </a:xfrm>
        </p:grpSpPr>
        <p:pic>
          <p:nvPicPr>
            <p:cNvPr id="5" name="Immagine 4" descr="Immagine che contiene disegnando, segnale&#10;&#10;Descrizione generata automaticamente"/>
            <p:cNvPicPr>
              <a:picLocks noChangeAspect="true"/>
            </p:cNvPicPr>
            <p:nvPr/>
          </p:nvPicPr>
          <p:blipFill>
            <a:blip r:embed="rId3" cstate="print">
              <a:extLst>
                <a:ext uri="{28A0092B-C50C-407E-A947-70E740481C1C}">
                  <a14:useLocalDpi xmlns:a14="http://schemas.microsoft.com/office/drawing/2010/main" val="false"/>
                </a:ext>
              </a:extLst>
            </a:blip>
            <a:stretch>
              <a:fillRect/>
            </a:stretch>
          </p:blipFill>
          <p:spPr>
            <a:xfrm>
              <a:off x="961124" y="4608524"/>
              <a:ext cx="1303991" cy="1109779"/>
            </a:xfrm>
            <a:prstGeom prst="rect">
              <a:avLst/>
            </a:prstGeom>
          </p:spPr>
        </p:pic>
        <p:pic>
          <p:nvPicPr>
            <p:cNvPr id="7" name="Immagine 6"/>
            <p:cNvPicPr>
              <a:picLocks noChangeAspect="true"/>
            </p:cNvPicPr>
            <p:nvPr/>
          </p:nvPicPr>
          <p:blipFill>
            <a:blip r:embed="rId4" cstate="print">
              <a:extLst>
                <a:ext uri="{28A0092B-C50C-407E-A947-70E740481C1C}">
                  <a14:useLocalDpi xmlns:a14="http://schemas.microsoft.com/office/drawing/2010/main" val="false"/>
                </a:ext>
              </a:extLst>
            </a:blip>
            <a:stretch>
              <a:fillRect/>
            </a:stretch>
          </p:blipFill>
          <p:spPr>
            <a:xfrm>
              <a:off x="930092" y="3498424"/>
              <a:ext cx="1303990" cy="1109779"/>
            </a:xfrm>
            <a:prstGeom prst="rect">
              <a:avLst/>
            </a:prstGeom>
          </p:spPr>
        </p:pic>
        <p:pic>
          <p:nvPicPr>
            <p:cNvPr id="10" name="Immagine 9" descr="Immagine che contiene maglietta&#10;&#10;Descrizione generata automaticamente"/>
            <p:cNvPicPr>
              <a:picLocks noChangeAspect="true"/>
            </p:cNvPicPr>
            <p:nvPr/>
          </p:nvPicPr>
          <p:blipFill>
            <a:blip r:embed="rId5" cstate="print">
              <a:extLst>
                <a:ext uri="{28A0092B-C50C-407E-A947-70E740481C1C}">
                  <a14:useLocalDpi xmlns:a14="http://schemas.microsoft.com/office/drawing/2010/main" val="false"/>
                </a:ext>
              </a:extLst>
            </a:blip>
            <a:stretch>
              <a:fillRect/>
            </a:stretch>
          </p:blipFill>
          <p:spPr>
            <a:xfrm>
              <a:off x="961123" y="5769179"/>
              <a:ext cx="1303991" cy="1109779"/>
            </a:xfrm>
            <a:prstGeom prst="rect">
              <a:avLst/>
            </a:prstGeom>
          </p:spPr>
        </p:pic>
        <p:sp>
          <p:nvSpPr>
            <p:cNvPr id="11" name="CasellaDiTesto 10"/>
            <p:cNvSpPr txBox="true"/>
            <p:nvPr/>
          </p:nvSpPr>
          <p:spPr>
            <a:xfrm>
              <a:off x="2636022" y="3705880"/>
              <a:ext cx="4343400" cy="461665"/>
            </a:xfrm>
            <a:prstGeom prst="rect">
              <a:avLst/>
            </a:prstGeom>
            <a:noFill/>
          </p:spPr>
          <p:txBody>
            <a:bodyPr wrap="square" rtlCol="0">
              <a:spAutoFit/>
            </a:bodyPr>
            <a:lstStyle/>
            <a:p>
              <a:r>
                <a:rPr lang="it-IT" sz="2400" dirty="0">
                  <a:solidFill>
                    <a:schemeClr val="tx1">
                      <a:lumMod val="90000"/>
                      <a:lumOff val="10000"/>
                    </a:schemeClr>
                  </a:solidFill>
                  <a:latin typeface="Arial" panose="020B0604020202020204" pitchFamily="34" charset="0"/>
                  <a:cs typeface="Arial" panose="020B0604020202020204" pitchFamily="34" charset="0"/>
                </a:rPr>
                <a:t>@</a:t>
              </a:r>
              <a:r>
                <a:rPr lang="it-IT" sz="2400" dirty="0" err="1">
                  <a:solidFill>
                    <a:schemeClr val="tx1">
                      <a:lumMod val="90000"/>
                      <a:lumOff val="10000"/>
                    </a:schemeClr>
                  </a:solidFill>
                  <a:latin typeface="Arial" panose="020B0604020202020204" pitchFamily="34" charset="0"/>
                  <a:cs typeface="Arial" panose="020B0604020202020204" pitchFamily="34" charset="0"/>
                </a:rPr>
                <a:t>retrofeedEU</a:t>
              </a:r>
              <a:r>
                <a:rPr lang="it-IT" sz="2400" dirty="0">
                  <a:solidFill>
                    <a:schemeClr val="tx1">
                      <a:lumMod val="90000"/>
                      <a:lumOff val="10000"/>
                    </a:schemeClr>
                  </a:solidFill>
                  <a:latin typeface="Arial" panose="020B0604020202020204" pitchFamily="34" charset="0"/>
                  <a:cs typeface="Arial" panose="020B0604020202020204" pitchFamily="34" charset="0"/>
                </a:rPr>
                <a:t> #</a:t>
              </a:r>
              <a:r>
                <a:rPr lang="it-IT" sz="2400" dirty="0" err="1">
                  <a:solidFill>
                    <a:schemeClr val="tx1">
                      <a:lumMod val="90000"/>
                      <a:lumOff val="10000"/>
                    </a:schemeClr>
                  </a:solidFill>
                  <a:latin typeface="Arial" panose="020B0604020202020204" pitchFamily="34" charset="0"/>
                  <a:cs typeface="Arial" panose="020B0604020202020204" pitchFamily="34" charset="0"/>
                </a:rPr>
                <a:t>retrofeed</a:t>
              </a:r>
              <a:endParaRPr lang="en-GB" sz="2400"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19" name="CasellaDiTesto 18"/>
            <p:cNvSpPr txBox="true"/>
            <p:nvPr/>
          </p:nvSpPr>
          <p:spPr>
            <a:xfrm>
              <a:off x="2636022" y="4881890"/>
              <a:ext cx="6465809" cy="461665"/>
            </a:xfrm>
            <a:prstGeom prst="rect">
              <a:avLst/>
            </a:prstGeom>
            <a:noFill/>
          </p:spPr>
          <p:txBody>
            <a:bodyPr wrap="square" rtlCol="0">
              <a:spAutoFit/>
            </a:bodyPr>
            <a:lstStyle/>
            <a:p>
              <a:r>
                <a:rPr lang="it-IT" sz="2400" i="1" dirty="0">
                  <a:solidFill>
                    <a:schemeClr val="tx1">
                      <a:lumMod val="90000"/>
                      <a:lumOff val="10000"/>
                    </a:schemeClr>
                  </a:solidFill>
                  <a:latin typeface="Arial" panose="020B0604020202020204" pitchFamily="34" charset="0"/>
                  <a:cs typeface="Arial" panose="020B0604020202020204" pitchFamily="34" charset="0"/>
                </a:rPr>
                <a:t>www.linkedin.com/company/retrofeed</a:t>
              </a:r>
              <a:endParaRPr lang="en-GB" sz="2400" i="1" dirty="0">
                <a:solidFill>
                  <a:schemeClr val="tx1">
                    <a:lumMod val="90000"/>
                    <a:lumOff val="10000"/>
                  </a:schemeClr>
                </a:solidFill>
                <a:latin typeface="Arial" panose="020B0604020202020204" pitchFamily="34" charset="0"/>
                <a:cs typeface="Arial" panose="020B0604020202020204" pitchFamily="34" charset="0"/>
              </a:endParaRPr>
            </a:p>
          </p:txBody>
        </p:sp>
        <p:sp>
          <p:nvSpPr>
            <p:cNvPr id="20" name="CasellaDiTesto 19"/>
            <p:cNvSpPr txBox="true"/>
            <p:nvPr/>
          </p:nvSpPr>
          <p:spPr>
            <a:xfrm>
              <a:off x="2678189" y="5900671"/>
              <a:ext cx="5170411" cy="1569660"/>
            </a:xfrm>
            <a:prstGeom prst="rect">
              <a:avLst/>
            </a:prstGeom>
            <a:noFill/>
          </p:spPr>
          <p:txBody>
            <a:bodyPr wrap="square" rtlCol="0">
              <a:spAutoFit/>
            </a:bodyPr>
            <a:lstStyle/>
            <a:p>
              <a:r>
                <a:rPr lang="it-IT" sz="2400" b="1" dirty="0">
                  <a:solidFill>
                    <a:schemeClr val="tx1">
                      <a:lumMod val="90000"/>
                      <a:lumOff val="10000"/>
                    </a:schemeClr>
                  </a:solidFill>
                  <a:latin typeface="Arial" panose="020B0604020202020204" pitchFamily="34" charset="0"/>
                  <a:cs typeface="Arial" panose="020B0604020202020204" pitchFamily="34" charset="0"/>
                </a:rPr>
                <a:t>Project coordinator</a:t>
              </a:r>
              <a:endParaRPr lang="it-IT" sz="2400" b="1" dirty="0">
                <a:solidFill>
                  <a:schemeClr val="tx1">
                    <a:lumMod val="90000"/>
                    <a:lumOff val="10000"/>
                  </a:schemeClr>
                </a:solidFill>
                <a:latin typeface="Arial" panose="020B0604020202020204" pitchFamily="34" charset="0"/>
                <a:cs typeface="Arial" panose="020B0604020202020204" pitchFamily="34" charset="0"/>
              </a:endParaRPr>
            </a:p>
            <a:p>
              <a:r>
                <a:rPr lang="it-IT" sz="2400" dirty="0">
                  <a:solidFill>
                    <a:schemeClr val="tx1">
                      <a:lumMod val="90000"/>
                      <a:lumOff val="10000"/>
                    </a:schemeClr>
                  </a:solidFill>
                  <a:latin typeface="Arial" panose="020B0604020202020204" pitchFamily="34" charset="0"/>
                  <a:cs typeface="Arial" panose="020B0604020202020204" pitchFamily="34" charset="0"/>
                </a:rPr>
                <a:t>Ana Isabel Gonzalez </a:t>
              </a:r>
              <a:r>
                <a:rPr lang="it-IT" sz="2400" dirty="0" err="1">
                  <a:solidFill>
                    <a:schemeClr val="tx1">
                      <a:lumMod val="90000"/>
                      <a:lumOff val="10000"/>
                    </a:schemeClr>
                  </a:solidFill>
                  <a:latin typeface="Arial" panose="020B0604020202020204" pitchFamily="34" charset="0"/>
                  <a:cs typeface="Arial" panose="020B0604020202020204" pitchFamily="34" charset="0"/>
                </a:rPr>
                <a:t>Espinosa</a:t>
              </a:r>
              <a:r>
                <a:rPr lang="it-IT" sz="2400" dirty="0">
                  <a:solidFill>
                    <a:schemeClr val="tx1">
                      <a:lumMod val="90000"/>
                      <a:lumOff val="10000"/>
                    </a:schemeClr>
                  </a:solidFill>
                  <a:latin typeface="Arial" panose="020B0604020202020204" pitchFamily="34" charset="0"/>
                  <a:cs typeface="Arial" panose="020B0604020202020204" pitchFamily="34" charset="0"/>
                </a:rPr>
                <a:t>, </a:t>
              </a:r>
              <a:r>
                <a:rPr lang="it-IT" sz="2400" dirty="0" err="1">
                  <a:solidFill>
                    <a:schemeClr val="tx1">
                      <a:lumMod val="90000"/>
                      <a:lumOff val="10000"/>
                    </a:schemeClr>
                  </a:solidFill>
                  <a:latin typeface="Arial" panose="020B0604020202020204" pitchFamily="34" charset="0"/>
                  <a:cs typeface="Arial" panose="020B0604020202020204" pitchFamily="34" charset="0"/>
                </a:rPr>
                <a:t>Fundaciòn</a:t>
              </a:r>
              <a:r>
                <a:rPr lang="it-IT" sz="2400" dirty="0">
                  <a:solidFill>
                    <a:schemeClr val="tx1">
                      <a:lumMod val="90000"/>
                      <a:lumOff val="10000"/>
                    </a:schemeClr>
                  </a:solidFill>
                  <a:latin typeface="Arial" panose="020B0604020202020204" pitchFamily="34" charset="0"/>
                  <a:cs typeface="Arial" panose="020B0604020202020204" pitchFamily="34" charset="0"/>
                </a:rPr>
                <a:t> CIRCE</a:t>
              </a:r>
              <a:endParaRPr lang="it-IT" sz="2400" dirty="0">
                <a:solidFill>
                  <a:schemeClr val="tx1">
                    <a:lumMod val="90000"/>
                    <a:lumOff val="10000"/>
                  </a:schemeClr>
                </a:solidFill>
                <a:latin typeface="Arial" panose="020B0604020202020204" pitchFamily="34" charset="0"/>
                <a:cs typeface="Arial" panose="020B0604020202020204" pitchFamily="34" charset="0"/>
              </a:endParaRPr>
            </a:p>
            <a:p>
              <a:r>
                <a:rPr lang="it-IT" sz="2400" i="1" dirty="0">
                  <a:solidFill>
                    <a:schemeClr val="tx1">
                      <a:lumMod val="90000"/>
                      <a:lumOff val="10000"/>
                    </a:schemeClr>
                  </a:solidFill>
                  <a:latin typeface="Arial" panose="020B0604020202020204" pitchFamily="34" charset="0"/>
                  <a:cs typeface="Arial" panose="020B0604020202020204" pitchFamily="34" charset="0"/>
                </a:rPr>
                <a:t>aigonzalez@fcirce.es</a:t>
              </a:r>
              <a:endParaRPr lang="en-GB" sz="2400" i="1" dirty="0">
                <a:solidFill>
                  <a:schemeClr val="tx1">
                    <a:lumMod val="90000"/>
                    <a:lumOff val="10000"/>
                  </a:schemeClr>
                </a:solidFill>
                <a:latin typeface="Arial" panose="020B0604020202020204" pitchFamily="34" charset="0"/>
                <a:cs typeface="Arial" panose="020B0604020202020204" pitchFamily="34" charset="0"/>
              </a:endParaRPr>
            </a:p>
          </p:txBody>
        </p:sp>
      </p:grpSp>
      <p:sp>
        <p:nvSpPr>
          <p:cNvPr id="30" name="TextBox 16"/>
          <p:cNvSpPr txBox="true"/>
          <p:nvPr/>
        </p:nvSpPr>
        <p:spPr>
          <a:xfrm>
            <a:off x="14400029" y="9778829"/>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nvGrpSpPr>
          <p:cNvPr id="2" name="Gruppo 1"/>
          <p:cNvGrpSpPr/>
          <p:nvPr/>
        </p:nvGrpSpPr>
        <p:grpSpPr>
          <a:xfrm>
            <a:off x="-12" y="138554"/>
            <a:ext cx="18288002" cy="681138"/>
            <a:chOff x="-12" y="138554"/>
            <a:chExt cx="18288002" cy="681138"/>
          </a:xfrm>
        </p:grpSpPr>
        <p:grpSp>
          <p:nvGrpSpPr>
            <p:cNvPr id="27" name="Gruppo 26"/>
            <p:cNvGrpSpPr/>
            <p:nvPr/>
          </p:nvGrpSpPr>
          <p:grpSpPr>
            <a:xfrm>
              <a:off x="0" y="153125"/>
              <a:ext cx="13958844" cy="666567"/>
              <a:chOff x="0" y="153125"/>
              <a:chExt cx="13958844" cy="666567"/>
            </a:xfrm>
          </p:grpSpPr>
          <p:pic>
            <p:nvPicPr>
              <p:cNvPr id="28" name="Picture 10"/>
              <p:cNvPicPr>
                <a:picLocks noChangeAspect="true"/>
              </p:cNvPicPr>
              <p:nvPr/>
            </p:nvPicPr>
            <p:blipFill>
              <a:blip r:embed="rId6"/>
              <a:srcRect l="134" t="91287" b="3943"/>
              <a:stretch>
                <a:fillRect/>
              </a:stretch>
            </p:blipFill>
            <p:spPr>
              <a:xfrm>
                <a:off x="0" y="153125"/>
                <a:ext cx="13958844" cy="666567"/>
              </a:xfrm>
              <a:prstGeom prst="rect">
                <a:avLst/>
              </a:prstGeom>
            </p:spPr>
          </p:pic>
          <p:sp>
            <p:nvSpPr>
              <p:cNvPr id="29"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21" name="Rettangolo 20"/>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3" name="Imagen 5" descr="Imagen que contiene firmar, señal, calle, dibujo&#10;&#10;Descripción generada automáticamente"/>
          <p:cNvPicPr>
            <a:picLocks noChangeAspect="true"/>
          </p:cNvPicPr>
          <p:nvPr/>
        </p:nvPicPr>
        <p:blipFill>
          <a:blip r:embed="rId7">
            <a:duotone>
              <a:schemeClr val="accent2">
                <a:shade val="45000"/>
                <a:satMod val="135000"/>
              </a:schemeClr>
              <a:prstClr val="white"/>
            </a:duotone>
          </a:blip>
          <a:stretch>
            <a:fillRect/>
          </a:stretch>
        </p:blipFill>
        <p:spPr>
          <a:xfrm>
            <a:off x="9996023" y="1869573"/>
            <a:ext cx="1125577" cy="1125577"/>
          </a:xfrm>
          <a:prstGeom prst="rect">
            <a:avLst/>
          </a:prstGeom>
        </p:spPr>
      </p:pic>
      <p:sp>
        <p:nvSpPr>
          <p:cNvPr id="6" name="CasellaDiTesto 10"/>
          <p:cNvSpPr txBox="true"/>
          <p:nvPr/>
        </p:nvSpPr>
        <p:spPr>
          <a:xfrm>
            <a:off x="11651284" y="1953315"/>
            <a:ext cx="4343400" cy="461665"/>
          </a:xfrm>
          <a:prstGeom prst="rect">
            <a:avLst/>
          </a:prstGeom>
          <a:noFill/>
        </p:spPr>
        <p:txBody>
          <a:bodyPr wrap="square" rtlCol="0">
            <a:spAutoFit/>
          </a:bodyPr>
          <a:p>
            <a:r>
              <a:rPr lang="it-IT" sz="2400" dirty="0">
                <a:solidFill>
                  <a:schemeClr val="tx1">
                    <a:lumMod val="90000"/>
                    <a:lumOff val="10000"/>
                  </a:schemeClr>
                </a:solidFill>
                <a:latin typeface="Arial" panose="020B0604020202020204" pitchFamily="34" charset="0"/>
                <a:cs typeface="Arial" panose="020B0604020202020204" pitchFamily="34" charset="0"/>
              </a:rPr>
              <a:t>www.retrofeed.eu</a:t>
            </a:r>
            <a:endParaRPr lang="en-GB" sz="2400" dirty="0">
              <a:solidFill>
                <a:schemeClr val="tx1">
                  <a:lumMod val="90000"/>
                  <a:lumOff val="10000"/>
                </a:schemeClr>
              </a:solidFill>
              <a:latin typeface="Arial" panose="020B0604020202020204" pitchFamily="34" charset="0"/>
              <a:cs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true"/>
          <p:nvPr/>
        </p:nvSpPr>
        <p:spPr>
          <a:xfrm>
            <a:off x="7484492" y="819692"/>
            <a:ext cx="3319016"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Agenda</a:t>
            </a:r>
            <a:endParaRPr lang="en-US" sz="6400" b="1" dirty="0">
              <a:solidFill>
                <a:srgbClr val="CC0033"/>
              </a:solidFill>
              <a:latin typeface="+mj-lt"/>
              <a:cs typeface="Arial" panose="020B0604020202020204" pitchFamily="34" charset="0"/>
            </a:endParaRPr>
          </a:p>
        </p:txBody>
      </p:sp>
      <p:sp>
        <p:nvSpPr>
          <p:cNvPr id="14" name="TextBox 14"/>
          <p:cNvSpPr txBox="true"/>
          <p:nvPr/>
        </p:nvSpPr>
        <p:spPr>
          <a:xfrm>
            <a:off x="914400" y="2380619"/>
            <a:ext cx="2782553" cy="5069849"/>
          </a:xfrm>
          <a:prstGeom prst="rect">
            <a:avLst/>
          </a:prstGeom>
        </p:spPr>
        <p:txBody>
          <a:bodyPr wrap="square" lIns="0" tIns="0" rIns="0" bIns="0" rtlCol="0" anchor="t">
            <a:spAutoFit/>
          </a:bodyPr>
          <a:lstStyle/>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1</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2</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3</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4</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5</a:t>
            </a:r>
            <a:endParaRPr lang="en-US" sz="3400" dirty="0">
              <a:solidFill>
                <a:schemeClr val="tx1">
                  <a:lumMod val="90000"/>
                  <a:lumOff val="10000"/>
                </a:schemeClr>
              </a:solidFill>
              <a:cs typeface="Arial" panose="020B0604020202020204" pitchFamily="34" charset="0"/>
            </a:endParaRPr>
          </a:p>
        </p:txBody>
      </p:sp>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pSp>
        <p:nvGrpSpPr>
          <p:cNvPr id="2" name="Gruppo 1"/>
          <p:cNvGrpSpPr/>
          <p:nvPr/>
        </p:nvGrpSpPr>
        <p:grpSpPr>
          <a:xfrm>
            <a:off x="-12" y="138554"/>
            <a:ext cx="18288002" cy="681138"/>
            <a:chOff x="-12" y="138554"/>
            <a:chExt cx="18288002" cy="681138"/>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Rettangolo 11"/>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true"/>
          <p:nvPr/>
        </p:nvSpPr>
        <p:spPr>
          <a:xfrm>
            <a:off x="7484492" y="819692"/>
            <a:ext cx="3319016"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Agenda</a:t>
            </a:r>
            <a:endParaRPr lang="en-US" sz="6400" b="1" dirty="0">
              <a:solidFill>
                <a:srgbClr val="CC0033"/>
              </a:solidFill>
              <a:latin typeface="+mj-lt"/>
              <a:cs typeface="Arial" panose="020B0604020202020204" pitchFamily="34" charset="0"/>
            </a:endParaRPr>
          </a:p>
        </p:txBody>
      </p:sp>
      <p:sp>
        <p:nvSpPr>
          <p:cNvPr id="14" name="TextBox 14"/>
          <p:cNvSpPr txBox="true"/>
          <p:nvPr/>
        </p:nvSpPr>
        <p:spPr>
          <a:xfrm>
            <a:off x="914400" y="2380619"/>
            <a:ext cx="2782553" cy="5069849"/>
          </a:xfrm>
          <a:prstGeom prst="rect">
            <a:avLst/>
          </a:prstGeom>
        </p:spPr>
        <p:txBody>
          <a:bodyPr wrap="square" lIns="0" tIns="0" rIns="0" bIns="0" rtlCol="0" anchor="t">
            <a:spAutoFit/>
          </a:bodyPr>
          <a:lstStyle/>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1</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2</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3</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4</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5</a:t>
            </a:r>
            <a:endParaRPr lang="en-US" sz="3400" dirty="0">
              <a:solidFill>
                <a:schemeClr val="bg1">
                  <a:lumMod val="85000"/>
                </a:schemeClr>
              </a:solidFill>
              <a:cs typeface="Arial" panose="020B0604020202020204" pitchFamily="34" charset="0"/>
            </a:endParaRPr>
          </a:p>
        </p:txBody>
      </p:sp>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pSp>
        <p:nvGrpSpPr>
          <p:cNvPr id="2" name="Gruppo 1"/>
          <p:cNvGrpSpPr/>
          <p:nvPr/>
        </p:nvGrpSpPr>
        <p:grpSpPr>
          <a:xfrm>
            <a:off x="-12" y="138554"/>
            <a:ext cx="18288002" cy="681138"/>
            <a:chOff x="-12" y="138554"/>
            <a:chExt cx="18288002" cy="681138"/>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Rettangolo 11"/>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sp>
        <p:nvSpPr>
          <p:cNvPr id="15" name="TextBox 14"/>
          <p:cNvSpPr txBox="true"/>
          <p:nvPr/>
        </p:nvSpPr>
        <p:spPr>
          <a:xfrm>
            <a:off x="838189" y="3329048"/>
            <a:ext cx="16611600" cy="3231654"/>
          </a:xfrm>
          <a:prstGeom prst="rect">
            <a:avLst/>
          </a:prstGeom>
        </p:spPr>
        <p:txBody>
          <a:bodyPr wrap="square" lIns="0" tIns="0" rIns="0" bIns="0" rtlCol="0" anchor="t">
            <a:spAutoFit/>
          </a:bodyPr>
          <a:lstStyle/>
          <a:p>
            <a:r>
              <a:rPr lang="en-US" sz="3000" dirty="0">
                <a:solidFill>
                  <a:schemeClr val="tx1">
                    <a:lumMod val="90000"/>
                    <a:lumOff val="10000"/>
                  </a:schemeClr>
                </a:solidFill>
                <a:cs typeface="Arial" panose="020B0604020202020204" pitchFamily="34" charset="0"/>
              </a:rPr>
              <a:t>Lorem ipsum dolor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consectetur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adipiscing</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elit</a:t>
            </a:r>
            <a:r>
              <a:rPr lang="en-US" sz="3000" dirty="0">
                <a:solidFill>
                  <a:schemeClr val="tx1">
                    <a:lumMod val="90000"/>
                    <a:lumOff val="10000"/>
                  </a:schemeClr>
                </a:solidFill>
                <a:cs typeface="Arial" panose="020B0604020202020204" pitchFamily="34" charset="0"/>
              </a:rPr>
              <a:t>. Maecenas </a:t>
            </a:r>
            <a:r>
              <a:rPr lang="en-US" sz="3000" dirty="0" err="1">
                <a:solidFill>
                  <a:schemeClr val="tx1">
                    <a:lumMod val="90000"/>
                    <a:lumOff val="10000"/>
                  </a:schemeClr>
                </a:solidFill>
                <a:cs typeface="Arial" panose="020B0604020202020204" pitchFamily="34" charset="0"/>
              </a:rPr>
              <a:t>varius</a:t>
            </a:r>
            <a:r>
              <a:rPr lang="en-US" sz="3000" dirty="0">
                <a:solidFill>
                  <a:schemeClr val="tx1">
                    <a:lumMod val="90000"/>
                    <a:lumOff val="10000"/>
                  </a:schemeClr>
                </a:solidFill>
                <a:cs typeface="Arial" panose="020B0604020202020204" pitchFamily="34" charset="0"/>
              </a:rPr>
              <a:t> pharetra ligula, vitae </a:t>
            </a:r>
            <a:r>
              <a:rPr lang="en-US" sz="3000" dirty="0" err="1">
                <a:solidFill>
                  <a:schemeClr val="tx1">
                    <a:lumMod val="90000"/>
                    <a:lumOff val="10000"/>
                  </a:schemeClr>
                </a:solidFill>
                <a:cs typeface="Arial" panose="020B0604020202020204" pitchFamily="34" charset="0"/>
              </a:rPr>
              <a:t>sollicitudin</a:t>
            </a:r>
            <a:r>
              <a:rPr lang="en-US" sz="3000" dirty="0">
                <a:solidFill>
                  <a:schemeClr val="tx1">
                    <a:lumMod val="90000"/>
                    <a:lumOff val="10000"/>
                  </a:schemeClr>
                </a:solidFill>
                <a:cs typeface="Arial" panose="020B0604020202020204" pitchFamily="34" charset="0"/>
              </a:rPr>
              <a:t> mi </a:t>
            </a:r>
            <a:r>
              <a:rPr lang="en-US" sz="3000" dirty="0" err="1">
                <a:solidFill>
                  <a:schemeClr val="tx1">
                    <a:lumMod val="90000"/>
                    <a:lumOff val="10000"/>
                  </a:schemeClr>
                </a:solidFill>
                <a:cs typeface="Arial" panose="020B0604020202020204" pitchFamily="34" charset="0"/>
              </a:rPr>
              <a:t>volutpat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non ante </a:t>
            </a:r>
            <a:r>
              <a:rPr lang="en-US" sz="3000" dirty="0" err="1">
                <a:solidFill>
                  <a:schemeClr val="tx1">
                    <a:lumMod val="90000"/>
                    <a:lumOff val="10000"/>
                  </a:schemeClr>
                </a:solidFill>
                <a:cs typeface="Arial" panose="020B0604020202020204" pitchFamily="34" charset="0"/>
              </a:rPr>
              <a:t>ullamcorper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euismod</a:t>
            </a:r>
            <a:r>
              <a:rPr lang="en-US" sz="3000" dirty="0">
                <a:solidFill>
                  <a:schemeClr val="tx1">
                    <a:lumMod val="90000"/>
                    <a:lumOff val="10000"/>
                  </a:schemeClr>
                </a:solidFill>
                <a:cs typeface="Arial" panose="020B0604020202020204" pitchFamily="34" charset="0"/>
              </a:rPr>
              <a:t> ex id, </a:t>
            </a:r>
            <a:r>
              <a:rPr lang="en-US" sz="3000" dirty="0" err="1">
                <a:solidFill>
                  <a:schemeClr val="tx1">
                    <a:lumMod val="90000"/>
                    <a:lumOff val="10000"/>
                  </a:schemeClr>
                </a:solidFill>
                <a:cs typeface="Arial" panose="020B0604020202020204" pitchFamily="34" charset="0"/>
              </a:rPr>
              <a:t>finibus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lectus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metus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mauris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consequat</a:t>
            </a:r>
            <a:r>
              <a:rPr lang="en-US" sz="3000" dirty="0">
                <a:solidFill>
                  <a:schemeClr val="tx1">
                    <a:lumMod val="90000"/>
                    <a:lumOff val="10000"/>
                  </a:schemeClr>
                </a:solidFill>
                <a:cs typeface="Arial" panose="020B0604020202020204" pitchFamily="34" charset="0"/>
              </a:rPr>
              <a:t> ac </a:t>
            </a:r>
            <a:r>
              <a:rPr lang="en-US" sz="3000" dirty="0" err="1">
                <a:solidFill>
                  <a:schemeClr val="tx1">
                    <a:lumMod val="90000"/>
                    <a:lumOff val="10000"/>
                  </a:schemeClr>
                </a:solidFill>
                <a:cs typeface="Arial" panose="020B0604020202020204" pitchFamily="34" charset="0"/>
              </a:rPr>
              <a:t>est</a:t>
            </a:r>
            <a:r>
              <a:rPr lang="en-US" sz="3000" dirty="0">
                <a:solidFill>
                  <a:schemeClr val="tx1">
                    <a:lumMod val="90000"/>
                    <a:lumOff val="10000"/>
                  </a:schemeClr>
                </a:solidFill>
                <a:cs typeface="Arial" panose="020B0604020202020204" pitchFamily="34" charset="0"/>
              </a:rPr>
              <a:t>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egestas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dapibus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nibh</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a:p>
            <a:r>
              <a:rPr lang="en-US" sz="3000" dirty="0">
                <a:solidFill>
                  <a:schemeClr val="tx1">
                    <a:lumMod val="90000"/>
                    <a:lumOff val="10000"/>
                  </a:schemeClr>
                </a:solidFill>
                <a:cs typeface="Arial" panose="020B0604020202020204" pitchFamily="34" charset="0"/>
              </a:rPr>
              <a:t>Bullet points:</a:t>
            </a:r>
            <a:endParaRPr lang="en-US" sz="3000" dirty="0">
              <a:solidFill>
                <a:schemeClr val="tx1">
                  <a:lumMod val="90000"/>
                  <a:lumOff val="10000"/>
                </a:schemeClr>
              </a:solidFill>
              <a:cs typeface="Arial" panose="020B0604020202020204" pitchFamily="34" charset="0"/>
            </a:endParaRPr>
          </a:p>
          <a:p>
            <a:pPr marL="342900" indent="-342900">
              <a:buFont typeface="Arial" panose="020B0604020202020204" pitchFamily="34" charset="0"/>
              <a:buChar char="•"/>
            </a:pP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non ante </a:t>
            </a:r>
            <a:r>
              <a:rPr lang="en-US" sz="3000" dirty="0" err="1">
                <a:solidFill>
                  <a:schemeClr val="tx1">
                    <a:lumMod val="90000"/>
                    <a:lumOff val="10000"/>
                  </a:schemeClr>
                </a:solidFill>
                <a:cs typeface="Arial" panose="020B0604020202020204" pitchFamily="34" charset="0"/>
              </a:rPr>
              <a:t>ullamcorper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euismod</a:t>
            </a:r>
            <a:r>
              <a:rPr lang="en-US" sz="3000" dirty="0">
                <a:solidFill>
                  <a:schemeClr val="tx1">
                    <a:lumMod val="90000"/>
                    <a:lumOff val="10000"/>
                  </a:schemeClr>
                </a:solidFill>
                <a:cs typeface="Arial" panose="020B0604020202020204" pitchFamily="34" charset="0"/>
              </a:rPr>
              <a:t> ex id, </a:t>
            </a:r>
            <a:r>
              <a:rPr lang="en-US" sz="3000" dirty="0" err="1">
                <a:solidFill>
                  <a:schemeClr val="tx1">
                    <a:lumMod val="90000"/>
                    <a:lumOff val="10000"/>
                  </a:schemeClr>
                </a:solidFill>
                <a:cs typeface="Arial" panose="020B0604020202020204" pitchFamily="34" charset="0"/>
              </a:rPr>
              <a:t>finibus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lectus</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a:p>
            <a:pPr marL="342900" indent="-342900">
              <a:buFont typeface="Arial" panose="020B0604020202020204" pitchFamily="34" charset="0"/>
              <a:buChar char="•"/>
            </a:pPr>
            <a:r>
              <a:rPr lang="en-US" sz="3000" dirty="0">
                <a:solidFill>
                  <a:schemeClr val="tx1">
                    <a:lumMod val="90000"/>
                    <a:lumOff val="10000"/>
                  </a:schemeClr>
                </a:solidFill>
                <a:cs typeface="Arial" panose="020B0604020202020204" pitchFamily="34" charset="0"/>
              </a:rPr>
              <a:t>Duis at lacinia </a:t>
            </a:r>
            <a:r>
              <a:rPr lang="en-US" sz="3000" dirty="0" err="1">
                <a:solidFill>
                  <a:schemeClr val="tx1">
                    <a:lumMod val="90000"/>
                    <a:lumOff val="10000"/>
                  </a:schemeClr>
                </a:solidFill>
                <a:cs typeface="Arial" panose="020B0604020202020204" pitchFamily="34" charset="0"/>
              </a:rPr>
              <a:t>eros</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a:p>
            <a:pPr marL="342900" indent="-342900">
              <a:buFont typeface="Arial" panose="020B0604020202020204" pitchFamily="34" charset="0"/>
              <a:buChar char="•"/>
            </a:pP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metus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mauris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consequat</a:t>
            </a:r>
            <a:r>
              <a:rPr lang="en-US" sz="3000" dirty="0">
                <a:solidFill>
                  <a:schemeClr val="tx1">
                    <a:lumMod val="90000"/>
                    <a:lumOff val="10000"/>
                  </a:schemeClr>
                </a:solidFill>
                <a:cs typeface="Arial" panose="020B0604020202020204" pitchFamily="34" charset="0"/>
              </a:rPr>
              <a:t> ac </a:t>
            </a:r>
            <a:r>
              <a:rPr lang="en-US" sz="3000" dirty="0" err="1">
                <a:solidFill>
                  <a:schemeClr val="tx1">
                    <a:lumMod val="90000"/>
                    <a:lumOff val="10000"/>
                  </a:schemeClr>
                </a:solidFill>
                <a:cs typeface="Arial" panose="020B0604020202020204" pitchFamily="34" charset="0"/>
              </a:rPr>
              <a:t>est</a:t>
            </a:r>
            <a:r>
              <a:rPr lang="en-US" sz="3000" dirty="0">
                <a:solidFill>
                  <a:schemeClr val="tx1">
                    <a:lumMod val="90000"/>
                    <a:lumOff val="10000"/>
                  </a:schemeClr>
                </a:solidFill>
                <a:cs typeface="Arial" panose="020B0604020202020204" pitchFamily="34" charset="0"/>
              </a:rPr>
              <a:t>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egestas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dapibus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nibh</a:t>
            </a:r>
            <a:r>
              <a:rPr lang="en-US" sz="3000" dirty="0">
                <a:solidFill>
                  <a:schemeClr val="tx1">
                    <a:lumMod val="90000"/>
                    <a:lumOff val="10000"/>
                  </a:schemeClr>
                </a:solidFill>
                <a:cs typeface="Arial" panose="020B0604020202020204" pitchFamily="34" charset="0"/>
              </a:rPr>
              <a:t>.</a:t>
            </a:r>
            <a:endParaRPr lang="en-US" sz="3000" dirty="0">
              <a:solidFill>
                <a:schemeClr val="tx1">
                  <a:lumMod val="90000"/>
                  <a:lumOff val="10000"/>
                </a:schemeClr>
              </a:solidFill>
              <a:cs typeface="Arial" panose="020B0604020202020204" pitchFamily="34" charset="0"/>
            </a:endParaRPr>
          </a:p>
        </p:txBody>
      </p:sp>
      <p:grpSp>
        <p:nvGrpSpPr>
          <p:cNvPr id="3" name="Gruppo 2"/>
          <p:cNvGrpSpPr/>
          <p:nvPr/>
        </p:nvGrpSpPr>
        <p:grpSpPr>
          <a:xfrm>
            <a:off x="-12" y="138554"/>
            <a:ext cx="18288002" cy="681138"/>
            <a:chOff x="-12" y="138554"/>
            <a:chExt cx="18288002" cy="681138"/>
          </a:xfrm>
        </p:grpSpPr>
        <p:grpSp>
          <p:nvGrpSpPr>
            <p:cNvPr id="2" name="Gruppo 1"/>
            <p:cNvGrpSpPr/>
            <p:nvPr/>
          </p:nvGrpSpPr>
          <p:grpSpPr>
            <a:xfrm>
              <a:off x="0" y="153125"/>
              <a:ext cx="17907000" cy="666567"/>
              <a:chOff x="0" y="153125"/>
              <a:chExt cx="17907000" cy="666567"/>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TextBox 11"/>
              <p:cNvSpPr txBox="true"/>
              <p:nvPr/>
            </p:nvSpPr>
            <p:spPr>
              <a:xfrm>
                <a:off x="12154296" y="257980"/>
                <a:ext cx="5752704" cy="456856"/>
              </a:xfrm>
              <a:prstGeom prst="rect">
                <a:avLst/>
              </a:prstGeom>
            </p:spPr>
            <p:txBody>
              <a:bodyPr wrap="square" lIns="0" tIns="0" rIns="0" bIns="0" rtlCol="0" anchor="t">
                <a:spAutoFit/>
              </a:bodyPr>
              <a:lstStyle/>
              <a:p>
                <a:pPr algn="r">
                  <a:lnSpc>
                    <a:spcPts val="3920"/>
                  </a:lnSpc>
                  <a:spcBef>
                    <a:spcPct val="0"/>
                  </a:spcBef>
                </a:pPr>
                <a:r>
                  <a:rPr lang="en-US" sz="2800" dirty="0">
                    <a:solidFill>
                      <a:schemeClr val="tx1">
                        <a:lumMod val="75000"/>
                        <a:lumOff val="25000"/>
                      </a:schemeClr>
                    </a:solidFill>
                    <a:latin typeface="Arial" panose="020B0604020202020204" pitchFamily="34" charset="0"/>
                    <a:cs typeface="Arial" panose="020B0604020202020204" pitchFamily="34" charset="0"/>
                  </a:rPr>
                  <a:t>Title 1</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4" name="Rettangolo 13"/>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uppo 5"/>
          <p:cNvGrpSpPr/>
          <p:nvPr/>
        </p:nvGrpSpPr>
        <p:grpSpPr>
          <a:xfrm>
            <a:off x="7247435" y="1046466"/>
            <a:ext cx="3793108" cy="2055808"/>
            <a:chOff x="7247446" y="853750"/>
            <a:chExt cx="3793108" cy="2055808"/>
          </a:xfrm>
        </p:grpSpPr>
        <p:sp>
          <p:nvSpPr>
            <p:cNvPr id="13" name="TextBox 13"/>
            <p:cNvSpPr txBox="true"/>
            <p:nvPr/>
          </p:nvSpPr>
          <p:spPr>
            <a:xfrm>
              <a:off x="7247446" y="853750"/>
              <a:ext cx="3793108"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Title 1</a:t>
              </a:r>
              <a:endParaRPr lang="en-US" sz="6400" b="1" dirty="0">
                <a:solidFill>
                  <a:srgbClr val="CC0033"/>
                </a:solidFill>
                <a:latin typeface="+mj-lt"/>
                <a:cs typeface="Arial" panose="020B0604020202020204" pitchFamily="34" charset="0"/>
              </a:endParaRPr>
            </a:p>
          </p:txBody>
        </p:sp>
        <p:sp>
          <p:nvSpPr>
            <p:cNvPr id="21" name="TextBox 13"/>
            <p:cNvSpPr txBox="true"/>
            <p:nvPr/>
          </p:nvSpPr>
          <p:spPr>
            <a:xfrm>
              <a:off x="7247446" y="1903833"/>
              <a:ext cx="3793108" cy="1005725"/>
            </a:xfrm>
            <a:prstGeom prst="rect">
              <a:avLst/>
            </a:prstGeom>
          </p:spPr>
          <p:txBody>
            <a:bodyPr wrap="square" lIns="0" tIns="0" rIns="0" bIns="0" rtlCol="0" anchor="ctr">
              <a:spAutoFit/>
            </a:bodyPr>
            <a:lstStyle/>
            <a:p>
              <a:pPr algn="ctr">
                <a:lnSpc>
                  <a:spcPts val="8960"/>
                </a:lnSpc>
                <a:spcBef>
                  <a:spcPct val="0"/>
                </a:spcBef>
              </a:pPr>
              <a:r>
                <a:rPr lang="en-US" sz="4400" b="1" dirty="0">
                  <a:solidFill>
                    <a:schemeClr val="accent1"/>
                  </a:solidFill>
                  <a:latin typeface="+mj-lt"/>
                  <a:cs typeface="Arial" panose="020B0604020202020204" pitchFamily="34" charset="0"/>
                </a:rPr>
                <a:t>Subtitle</a:t>
              </a:r>
              <a:endParaRPr lang="en-US" sz="4400" b="1" dirty="0">
                <a:solidFill>
                  <a:schemeClr val="accent1"/>
                </a:solidFill>
                <a:latin typeface="+mj-lt"/>
                <a:cs typeface="Arial" panose="020B0604020202020204" pitchFamily="34" charset="0"/>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true"/>
          <p:nvPr/>
        </p:nvSpPr>
        <p:spPr>
          <a:xfrm>
            <a:off x="7484492" y="819692"/>
            <a:ext cx="3319016"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Agenda</a:t>
            </a:r>
            <a:endParaRPr lang="en-US" sz="6400" b="1" dirty="0">
              <a:solidFill>
                <a:srgbClr val="CC0033"/>
              </a:solidFill>
              <a:latin typeface="+mj-lt"/>
              <a:cs typeface="Arial" panose="020B0604020202020204" pitchFamily="34" charset="0"/>
            </a:endParaRPr>
          </a:p>
        </p:txBody>
      </p:sp>
      <p:sp>
        <p:nvSpPr>
          <p:cNvPr id="14" name="TextBox 14"/>
          <p:cNvSpPr txBox="true"/>
          <p:nvPr/>
        </p:nvSpPr>
        <p:spPr>
          <a:xfrm>
            <a:off x="914400" y="2380619"/>
            <a:ext cx="2782553" cy="5069849"/>
          </a:xfrm>
          <a:prstGeom prst="rect">
            <a:avLst/>
          </a:prstGeom>
        </p:spPr>
        <p:txBody>
          <a:bodyPr wrap="square" lIns="0" tIns="0" rIns="0" bIns="0" rtlCol="0" anchor="t">
            <a:spAutoFit/>
          </a:bodyPr>
          <a:lstStyle/>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1</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2</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3</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4</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5</a:t>
            </a:r>
            <a:endParaRPr lang="en-US" sz="3400" dirty="0">
              <a:solidFill>
                <a:schemeClr val="bg1">
                  <a:lumMod val="85000"/>
                </a:schemeClr>
              </a:solidFill>
              <a:cs typeface="Arial" panose="020B0604020202020204" pitchFamily="34" charset="0"/>
            </a:endParaRPr>
          </a:p>
        </p:txBody>
      </p:sp>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pSp>
        <p:nvGrpSpPr>
          <p:cNvPr id="2" name="Gruppo 1"/>
          <p:cNvGrpSpPr/>
          <p:nvPr/>
        </p:nvGrpSpPr>
        <p:grpSpPr>
          <a:xfrm>
            <a:off x="-12" y="138554"/>
            <a:ext cx="18288002" cy="681138"/>
            <a:chOff x="-12" y="138554"/>
            <a:chExt cx="18288002" cy="681138"/>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Rettangolo 11"/>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4"/>
          <p:cNvSpPr txBox="true"/>
          <p:nvPr/>
        </p:nvSpPr>
        <p:spPr>
          <a:xfrm>
            <a:off x="838189" y="3327175"/>
            <a:ext cx="16611600" cy="1846659"/>
          </a:xfrm>
          <a:prstGeom prst="rect">
            <a:avLst/>
          </a:prstGeom>
        </p:spPr>
        <p:txBody>
          <a:bodyPr wrap="square" lIns="0" tIns="0" rIns="0" bIns="0" rtlCol="0" anchor="t">
            <a:spAutoFit/>
          </a:bodyPr>
          <a:lstStyle/>
          <a:p>
            <a:r>
              <a:rPr lang="en-US" sz="3000" dirty="0">
                <a:solidFill>
                  <a:schemeClr val="tx1">
                    <a:lumMod val="90000"/>
                    <a:lumOff val="10000"/>
                  </a:schemeClr>
                </a:solidFill>
                <a:cs typeface="Arial" panose="020B0604020202020204" pitchFamily="34" charset="0"/>
              </a:rPr>
              <a:t>Lorem ipsum dolor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consectetur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adipiscing</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elit</a:t>
            </a:r>
            <a:r>
              <a:rPr lang="en-US" sz="3000" dirty="0">
                <a:solidFill>
                  <a:schemeClr val="tx1">
                    <a:lumMod val="90000"/>
                    <a:lumOff val="10000"/>
                  </a:schemeClr>
                </a:solidFill>
                <a:cs typeface="Arial" panose="020B0604020202020204" pitchFamily="34" charset="0"/>
              </a:rPr>
              <a:t>. Maecenas </a:t>
            </a:r>
            <a:r>
              <a:rPr lang="en-US" sz="3000" dirty="0" err="1">
                <a:solidFill>
                  <a:schemeClr val="tx1">
                    <a:lumMod val="90000"/>
                    <a:lumOff val="10000"/>
                  </a:schemeClr>
                </a:solidFill>
                <a:cs typeface="Arial" panose="020B0604020202020204" pitchFamily="34" charset="0"/>
              </a:rPr>
              <a:t>varius</a:t>
            </a:r>
            <a:r>
              <a:rPr lang="en-US" sz="3000" dirty="0">
                <a:solidFill>
                  <a:schemeClr val="tx1">
                    <a:lumMod val="90000"/>
                    <a:lumOff val="10000"/>
                  </a:schemeClr>
                </a:solidFill>
                <a:cs typeface="Arial" panose="020B0604020202020204" pitchFamily="34" charset="0"/>
              </a:rPr>
              <a:t> pharetra ligula, vitae </a:t>
            </a:r>
            <a:r>
              <a:rPr lang="en-US" sz="3000" dirty="0" err="1">
                <a:solidFill>
                  <a:schemeClr val="tx1">
                    <a:lumMod val="90000"/>
                    <a:lumOff val="10000"/>
                  </a:schemeClr>
                </a:solidFill>
                <a:cs typeface="Arial" panose="020B0604020202020204" pitchFamily="34" charset="0"/>
              </a:rPr>
              <a:t>sollicitudin</a:t>
            </a:r>
            <a:r>
              <a:rPr lang="en-US" sz="3000" dirty="0">
                <a:solidFill>
                  <a:schemeClr val="tx1">
                    <a:lumMod val="90000"/>
                    <a:lumOff val="10000"/>
                  </a:schemeClr>
                </a:solidFill>
                <a:cs typeface="Arial" panose="020B0604020202020204" pitchFamily="34" charset="0"/>
              </a:rPr>
              <a:t> mi </a:t>
            </a:r>
            <a:r>
              <a:rPr lang="en-US" sz="3000" dirty="0" err="1">
                <a:solidFill>
                  <a:schemeClr val="tx1">
                    <a:lumMod val="90000"/>
                    <a:lumOff val="10000"/>
                  </a:schemeClr>
                </a:solidFill>
                <a:cs typeface="Arial" panose="020B0604020202020204" pitchFamily="34" charset="0"/>
              </a:rPr>
              <a:t>volutpat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non ante </a:t>
            </a:r>
            <a:r>
              <a:rPr lang="en-US" sz="3000" dirty="0" err="1">
                <a:solidFill>
                  <a:schemeClr val="tx1">
                    <a:lumMod val="90000"/>
                    <a:lumOff val="10000"/>
                  </a:schemeClr>
                </a:solidFill>
                <a:cs typeface="Arial" panose="020B0604020202020204" pitchFamily="34" charset="0"/>
              </a:rPr>
              <a:t>ullamcorper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euismod</a:t>
            </a:r>
            <a:r>
              <a:rPr lang="en-US" sz="3000" dirty="0">
                <a:solidFill>
                  <a:schemeClr val="tx1">
                    <a:lumMod val="90000"/>
                    <a:lumOff val="10000"/>
                  </a:schemeClr>
                </a:solidFill>
                <a:cs typeface="Arial" panose="020B0604020202020204" pitchFamily="34" charset="0"/>
              </a:rPr>
              <a:t> ex id, </a:t>
            </a:r>
            <a:r>
              <a:rPr lang="en-US" sz="3000" dirty="0" err="1">
                <a:solidFill>
                  <a:schemeClr val="tx1">
                    <a:lumMod val="90000"/>
                    <a:lumOff val="10000"/>
                  </a:schemeClr>
                </a:solidFill>
                <a:cs typeface="Arial" panose="020B0604020202020204" pitchFamily="34" charset="0"/>
              </a:rPr>
              <a:t>finibus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lectus</a:t>
            </a:r>
            <a:r>
              <a:rPr lang="en-US" sz="3000" dirty="0">
                <a:solidFill>
                  <a:schemeClr val="tx1">
                    <a:lumMod val="90000"/>
                    <a:lumOff val="10000"/>
                  </a:schemeClr>
                </a:solidFill>
                <a:cs typeface="Arial" panose="020B0604020202020204" pitchFamily="34" charset="0"/>
              </a:rPr>
              <a:t>. Duis at lacinia </a:t>
            </a:r>
            <a:r>
              <a:rPr lang="en-US" sz="3000" dirty="0" err="1">
                <a:solidFill>
                  <a:schemeClr val="tx1">
                    <a:lumMod val="90000"/>
                    <a:lumOff val="10000"/>
                  </a:schemeClr>
                </a:solidFill>
                <a:cs typeface="Arial" panose="020B0604020202020204" pitchFamily="34" charset="0"/>
              </a:rPr>
              <a:t>eros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Proin</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elit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turpis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sodales</a:t>
            </a:r>
            <a:r>
              <a:rPr lang="en-US" sz="3000" dirty="0">
                <a:solidFill>
                  <a:schemeClr val="tx1">
                    <a:lumMod val="90000"/>
                    <a:lumOff val="10000"/>
                  </a:schemeClr>
                </a:solidFill>
                <a:cs typeface="Arial" panose="020B0604020202020204" pitchFamily="34" charset="0"/>
              </a:rPr>
              <a:t> vel </a:t>
            </a:r>
            <a:r>
              <a:rPr lang="en-US" sz="3000" dirty="0" err="1">
                <a:solidFill>
                  <a:schemeClr val="tx1">
                    <a:lumMod val="90000"/>
                    <a:lumOff val="10000"/>
                  </a:schemeClr>
                </a:solidFill>
                <a:cs typeface="Arial" panose="020B0604020202020204" pitchFamily="34" charset="0"/>
              </a:rPr>
              <a:t>molestie</a:t>
            </a:r>
            <a:r>
              <a:rPr lang="en-US" sz="3000" dirty="0">
                <a:solidFill>
                  <a:schemeClr val="tx1">
                    <a:lumMod val="90000"/>
                    <a:lumOff val="10000"/>
                  </a:schemeClr>
                </a:solidFill>
                <a:cs typeface="Arial" panose="020B0604020202020204" pitchFamily="34" charset="0"/>
              </a:rPr>
              <a:t> ac, </a:t>
            </a:r>
            <a:r>
              <a:rPr lang="en-US" sz="3000" dirty="0" err="1">
                <a:solidFill>
                  <a:schemeClr val="tx1">
                    <a:lumMod val="90000"/>
                    <a:lumOff val="10000"/>
                  </a:schemeClr>
                </a:solidFill>
                <a:cs typeface="Arial" panose="020B0604020202020204" pitchFamily="34" charset="0"/>
              </a:rPr>
              <a:t>eleifend</a:t>
            </a:r>
            <a:r>
              <a:rPr lang="en-US" sz="3000" dirty="0">
                <a:solidFill>
                  <a:schemeClr val="tx1">
                    <a:lumMod val="90000"/>
                    <a:lumOff val="10000"/>
                  </a:schemeClr>
                </a:solidFill>
                <a:cs typeface="Arial" panose="020B0604020202020204" pitchFamily="34" charset="0"/>
              </a:rPr>
              <a:t> ac est.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metus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mauris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consequat</a:t>
            </a:r>
            <a:r>
              <a:rPr lang="en-US" sz="3000" dirty="0">
                <a:solidFill>
                  <a:schemeClr val="tx1">
                    <a:lumMod val="90000"/>
                    <a:lumOff val="10000"/>
                  </a:schemeClr>
                </a:solidFill>
                <a:cs typeface="Arial" panose="020B0604020202020204" pitchFamily="34" charset="0"/>
              </a:rPr>
              <a:t> ac </a:t>
            </a:r>
            <a:r>
              <a:rPr lang="en-US" sz="3000" dirty="0" err="1">
                <a:solidFill>
                  <a:schemeClr val="tx1">
                    <a:lumMod val="90000"/>
                    <a:lumOff val="10000"/>
                  </a:schemeClr>
                </a:solidFill>
                <a:cs typeface="Arial" panose="020B0604020202020204" pitchFamily="34" charset="0"/>
              </a:rPr>
              <a:t>est</a:t>
            </a:r>
            <a:r>
              <a:rPr lang="en-US" sz="3000" dirty="0">
                <a:solidFill>
                  <a:schemeClr val="tx1">
                    <a:lumMod val="90000"/>
                    <a:lumOff val="10000"/>
                  </a:schemeClr>
                </a:solidFill>
                <a:cs typeface="Arial" panose="020B0604020202020204" pitchFamily="34" charset="0"/>
              </a:rPr>
              <a:t>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egestas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dapibus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nibh</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p:txBody>
      </p:sp>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aphicFrame>
        <p:nvGraphicFramePr>
          <p:cNvPr id="15" name="Tabella 4"/>
          <p:cNvGraphicFramePr>
            <a:graphicFrameLocks noGrp="true"/>
          </p:cNvGraphicFramePr>
          <p:nvPr/>
        </p:nvGraphicFramePr>
        <p:xfrm>
          <a:off x="2705089" y="5705439"/>
          <a:ext cx="12877800" cy="2248228"/>
        </p:xfrm>
        <a:graphic>
          <a:graphicData uri="http://schemas.openxmlformats.org/drawingml/2006/table">
            <a:tbl>
              <a:tblPr firstRow="true" bandRow="true">
                <a:tableStyleId>{5C22544A-7EE6-4342-B048-85BDC9FD1C3A}</a:tableStyleId>
              </a:tblPr>
              <a:tblGrid>
                <a:gridCol w="6438900"/>
                <a:gridCol w="6438900"/>
              </a:tblGrid>
              <a:tr h="562057">
                <a:tc>
                  <a:txBody>
                    <a:bodyPr/>
                    <a:lstStyle/>
                    <a:p>
                      <a:pPr algn="ctr">
                        <a:lnSpc>
                          <a:spcPct val="100000"/>
                        </a:lnSpc>
                      </a:pPr>
                      <a:r>
                        <a:rPr lang="it-IT" sz="2400" dirty="0">
                          <a:solidFill>
                            <a:schemeClr val="bg1"/>
                          </a:solidFill>
                          <a:latin typeface="+mn-lt"/>
                          <a:cs typeface="Arial" panose="020B0604020202020204" pitchFamily="34" charset="0"/>
                        </a:rPr>
                        <a:t>Title 1</a:t>
                      </a:r>
                      <a:endParaRPr lang="en-GB" sz="2400" dirty="0">
                        <a:solidFill>
                          <a:schemeClr val="bg1"/>
                        </a:solidFill>
                        <a:latin typeface="+mn-lt"/>
                        <a:cs typeface="Arial" panose="020B0604020202020204" pitchFamily="34" charset="0"/>
                      </a:endParaRPr>
                    </a:p>
                  </a:txBody>
                  <a:tcPr anchor="ctr">
                    <a:lnR w="12700" cap="flat" cmpd="sng" algn="ctr">
                      <a:solidFill>
                        <a:schemeClr val="bg1"/>
                      </a:solidFill>
                      <a:prstDash val="solid"/>
                      <a:round/>
                      <a:headEnd type="none" w="med" len="med"/>
                      <a:tailEnd type="none" w="med" len="med"/>
                    </a:lnR>
                    <a:lnB w="9525" cap="flat" cmpd="sng" algn="ctr">
                      <a:solidFill>
                        <a:schemeClr val="bg1"/>
                      </a:solidFill>
                      <a:prstDash val="solid"/>
                      <a:round/>
                      <a:headEnd type="none" w="med" len="med"/>
                      <a:tailEnd type="none" w="med" len="med"/>
                    </a:lnB>
                    <a:solidFill>
                      <a:srgbClr val="99CC99"/>
                    </a:solidFill>
                  </a:tcPr>
                </a:tc>
                <a:tc>
                  <a:txBody>
                    <a:bodyPr/>
                    <a:lstStyle/>
                    <a:p>
                      <a:pPr algn="ctr">
                        <a:lnSpc>
                          <a:spcPct val="100000"/>
                        </a:lnSpc>
                      </a:pPr>
                      <a:r>
                        <a:rPr lang="it-IT" sz="2400" dirty="0">
                          <a:solidFill>
                            <a:schemeClr val="bg1"/>
                          </a:solidFill>
                          <a:latin typeface="+mn-lt"/>
                          <a:cs typeface="Arial" panose="020B0604020202020204" pitchFamily="34" charset="0"/>
                        </a:rPr>
                        <a:t>Title 2</a:t>
                      </a:r>
                      <a:endParaRPr lang="en-GB" sz="2400" dirty="0">
                        <a:solidFill>
                          <a:schemeClr val="bg1"/>
                        </a:solidFill>
                        <a:latin typeface="+mn-lt"/>
                        <a:cs typeface="Arial" panose="020B0604020202020204" pitchFamily="34" charset="0"/>
                      </a:endParaRPr>
                    </a:p>
                  </a:txBody>
                  <a:tcPr anchor="ctr">
                    <a:lnL w="12700" cap="flat" cmpd="sng" algn="ctr">
                      <a:solidFill>
                        <a:schemeClr val="bg1"/>
                      </a:solidFill>
                      <a:prstDash val="solid"/>
                      <a:round/>
                      <a:headEnd type="none" w="med" len="med"/>
                      <a:tailEnd type="none" w="med" len="med"/>
                    </a:lnL>
                    <a:lnB w="9525" cap="flat" cmpd="sng" algn="ctr">
                      <a:solidFill>
                        <a:schemeClr val="bg1"/>
                      </a:solidFill>
                      <a:prstDash val="solid"/>
                      <a:round/>
                      <a:headEnd type="none" w="med" len="med"/>
                      <a:tailEnd type="none" w="med" len="med"/>
                    </a:lnB>
                    <a:solidFill>
                      <a:srgbClr val="99CC99"/>
                    </a:solidFill>
                  </a:tcPr>
                </a:tc>
              </a:tr>
              <a:tr h="562057">
                <a:tc>
                  <a:txBody>
                    <a:bodyPr/>
                    <a:lstStyle/>
                    <a:p>
                      <a:pPr algn="ctr">
                        <a:lnSpc>
                          <a:spcPct val="100000"/>
                        </a:lnSpc>
                      </a:pPr>
                      <a:r>
                        <a:rPr lang="it-IT" sz="2400" dirty="0">
                          <a:solidFill>
                            <a:schemeClr val="tx1">
                              <a:lumMod val="90000"/>
                              <a:lumOff val="10000"/>
                            </a:schemeClr>
                          </a:solidFill>
                          <a:latin typeface="Arial" panose="020B0604020202020204" pitchFamily="34" charset="0"/>
                          <a:cs typeface="Arial" panose="020B0604020202020204" pitchFamily="34" charset="0"/>
                        </a:rPr>
                        <a:t>xxx</a:t>
                      </a:r>
                      <a:endParaRPr lang="en-GB" sz="2400" dirty="0">
                        <a:solidFill>
                          <a:schemeClr val="tx1">
                            <a:lumMod val="90000"/>
                            <a:lumOff val="10000"/>
                          </a:schemeClr>
                        </a:solidFill>
                        <a:latin typeface="Arial" panose="020B0604020202020204" pitchFamily="34" charset="0"/>
                        <a:cs typeface="Arial" panose="020B0604020202020204" pitchFamily="34" charset="0"/>
                      </a:endParaRPr>
                    </a:p>
                  </a:txBody>
                  <a:tcPr>
                    <a:lnR w="9525" cap="flat" cmpd="sng" algn="ctr">
                      <a:solidFill>
                        <a:schemeClr val="tx1"/>
                      </a:solidFill>
                      <a:prstDash val="solid"/>
                      <a:round/>
                      <a:headEnd type="none" w="med" len="med"/>
                      <a:tailEnd type="none" w="med" len="med"/>
                    </a:lnR>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2400" b="0" i="0" u="none" strike="noStrike" kern="1200" cap="none" spc="0" normalizeH="0" baseline="0" noProof="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rPr>
                        <a:t>xxx</a:t>
                      </a:r>
                      <a:endParaRPr kumimoji="0" lang="en-GB"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T w="9525"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620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rPr>
                        <a:t>xxx</a:t>
                      </a:r>
                      <a:endParaRPr kumimoji="0" lang="en-GB"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endParaRP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rPr>
                        <a:t>xxx</a:t>
                      </a:r>
                      <a:endParaRPr kumimoji="0" lang="en-GB"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r>
              <a:tr h="562057">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rPr>
                        <a:t>xxx</a:t>
                      </a:r>
                      <a:endParaRPr kumimoji="0" lang="en-GB"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endParaRPr>
                    </a:p>
                  </a:txBody>
                  <a:tcPr>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rPr>
                        <a:t>xxx</a:t>
                      </a:r>
                      <a:endParaRPr kumimoji="0" lang="en-GB" sz="2400" b="0" i="0" u="none" strike="noStrike" kern="1200" cap="none" spc="0" normalizeH="0" baseline="0" noProof="0" dirty="0">
                        <a:ln>
                          <a:noFill/>
                        </a:ln>
                        <a:solidFill>
                          <a:schemeClr val="tx1">
                            <a:lumMod val="90000"/>
                            <a:lumOff val="10000"/>
                          </a:schemeClr>
                        </a:solidFill>
                        <a:effectLst/>
                        <a:uLnTx/>
                        <a:uFillTx/>
                        <a:latin typeface="Arial" panose="020B0604020202020204" pitchFamily="34" charset="0"/>
                        <a:ea typeface="+mn-ea"/>
                        <a:cs typeface="Arial" panose="020B0604020202020204" pitchFamily="34" charset="0"/>
                      </a:endParaRPr>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solidFill>
                      <a:schemeClr val="bg1"/>
                    </a:solidFill>
                  </a:tcPr>
                </a:tc>
              </a:tr>
            </a:tbl>
          </a:graphicData>
        </a:graphic>
      </p:graphicFrame>
      <p:grpSp>
        <p:nvGrpSpPr>
          <p:cNvPr id="3" name="Gruppo 2"/>
          <p:cNvGrpSpPr/>
          <p:nvPr/>
        </p:nvGrpSpPr>
        <p:grpSpPr>
          <a:xfrm>
            <a:off x="-12" y="138554"/>
            <a:ext cx="18288002" cy="681138"/>
            <a:chOff x="-12" y="138554"/>
            <a:chExt cx="18288002" cy="681138"/>
          </a:xfrm>
        </p:grpSpPr>
        <p:grpSp>
          <p:nvGrpSpPr>
            <p:cNvPr id="2" name="Gruppo 1"/>
            <p:cNvGrpSpPr/>
            <p:nvPr/>
          </p:nvGrpSpPr>
          <p:grpSpPr>
            <a:xfrm>
              <a:off x="0" y="153125"/>
              <a:ext cx="17907000" cy="666567"/>
              <a:chOff x="0" y="153125"/>
              <a:chExt cx="17907000" cy="666567"/>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TextBox 11"/>
              <p:cNvSpPr txBox="true"/>
              <p:nvPr/>
            </p:nvSpPr>
            <p:spPr>
              <a:xfrm>
                <a:off x="12154296" y="257980"/>
                <a:ext cx="5752704" cy="456856"/>
              </a:xfrm>
              <a:prstGeom prst="rect">
                <a:avLst/>
              </a:prstGeom>
            </p:spPr>
            <p:txBody>
              <a:bodyPr wrap="square" lIns="0" tIns="0" rIns="0" bIns="0" rtlCol="0" anchor="t">
                <a:spAutoFit/>
              </a:bodyPr>
              <a:lstStyle/>
              <a:p>
                <a:pPr algn="r">
                  <a:lnSpc>
                    <a:spcPts val="3920"/>
                  </a:lnSpc>
                  <a:spcBef>
                    <a:spcPct val="0"/>
                  </a:spcBef>
                </a:pPr>
                <a:r>
                  <a:rPr lang="en-US" sz="2800" dirty="0">
                    <a:solidFill>
                      <a:schemeClr val="tx1">
                        <a:lumMod val="75000"/>
                        <a:lumOff val="25000"/>
                      </a:schemeClr>
                    </a:solidFill>
                    <a:latin typeface="Arial" panose="020B0604020202020204" pitchFamily="34" charset="0"/>
                    <a:cs typeface="Arial" panose="020B0604020202020204" pitchFamily="34" charset="0"/>
                  </a:rPr>
                  <a:t>Title 2</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21" name="Rettangolo 20"/>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2" name="Gruppo 21"/>
          <p:cNvGrpSpPr/>
          <p:nvPr/>
        </p:nvGrpSpPr>
        <p:grpSpPr>
          <a:xfrm>
            <a:off x="7247435" y="1046466"/>
            <a:ext cx="3793108" cy="2055808"/>
            <a:chOff x="7247446" y="853750"/>
            <a:chExt cx="3793108" cy="2055808"/>
          </a:xfrm>
        </p:grpSpPr>
        <p:sp>
          <p:nvSpPr>
            <p:cNvPr id="23" name="TextBox 13"/>
            <p:cNvSpPr txBox="true"/>
            <p:nvPr/>
          </p:nvSpPr>
          <p:spPr>
            <a:xfrm>
              <a:off x="7247446" y="853750"/>
              <a:ext cx="3793108"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Title 2</a:t>
              </a:r>
              <a:endParaRPr lang="en-US" sz="6400" b="1" dirty="0">
                <a:solidFill>
                  <a:srgbClr val="CC0033"/>
                </a:solidFill>
                <a:latin typeface="+mj-lt"/>
                <a:cs typeface="Arial" panose="020B0604020202020204" pitchFamily="34" charset="0"/>
              </a:endParaRPr>
            </a:p>
          </p:txBody>
        </p:sp>
        <p:sp>
          <p:nvSpPr>
            <p:cNvPr id="24" name="TextBox 13"/>
            <p:cNvSpPr txBox="true"/>
            <p:nvPr/>
          </p:nvSpPr>
          <p:spPr>
            <a:xfrm>
              <a:off x="7247446" y="1903833"/>
              <a:ext cx="3793108" cy="1005725"/>
            </a:xfrm>
            <a:prstGeom prst="rect">
              <a:avLst/>
            </a:prstGeom>
          </p:spPr>
          <p:txBody>
            <a:bodyPr wrap="square" lIns="0" tIns="0" rIns="0" bIns="0" rtlCol="0" anchor="ctr">
              <a:spAutoFit/>
            </a:bodyPr>
            <a:lstStyle/>
            <a:p>
              <a:pPr algn="ctr">
                <a:lnSpc>
                  <a:spcPts val="8960"/>
                </a:lnSpc>
                <a:spcBef>
                  <a:spcPct val="0"/>
                </a:spcBef>
              </a:pPr>
              <a:r>
                <a:rPr lang="en-US" sz="4400" b="1" dirty="0">
                  <a:solidFill>
                    <a:schemeClr val="accent1"/>
                  </a:solidFill>
                  <a:latin typeface="+mj-lt"/>
                  <a:cs typeface="Arial" panose="020B0604020202020204" pitchFamily="34" charset="0"/>
                </a:rPr>
                <a:t>Subtitle</a:t>
              </a:r>
              <a:endParaRPr lang="en-US" sz="4400" b="1" dirty="0">
                <a:solidFill>
                  <a:schemeClr val="accent1"/>
                </a:solidFill>
                <a:latin typeface="+mj-lt"/>
                <a:cs typeface="Arial" panose="020B0604020202020204" pitchFamily="34" charset="0"/>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true"/>
          <p:nvPr/>
        </p:nvSpPr>
        <p:spPr>
          <a:xfrm>
            <a:off x="7484492" y="819692"/>
            <a:ext cx="3319016"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Agenda</a:t>
            </a:r>
            <a:endParaRPr lang="en-US" sz="6400" b="1" dirty="0">
              <a:solidFill>
                <a:srgbClr val="CC0033"/>
              </a:solidFill>
              <a:latin typeface="+mj-lt"/>
              <a:cs typeface="Arial" panose="020B0604020202020204" pitchFamily="34" charset="0"/>
            </a:endParaRPr>
          </a:p>
        </p:txBody>
      </p:sp>
      <p:sp>
        <p:nvSpPr>
          <p:cNvPr id="14" name="TextBox 14"/>
          <p:cNvSpPr txBox="true"/>
          <p:nvPr/>
        </p:nvSpPr>
        <p:spPr>
          <a:xfrm>
            <a:off x="914400" y="2380619"/>
            <a:ext cx="2782553" cy="5069849"/>
          </a:xfrm>
          <a:prstGeom prst="rect">
            <a:avLst/>
          </a:prstGeom>
        </p:spPr>
        <p:txBody>
          <a:bodyPr wrap="square" lIns="0" tIns="0" rIns="0" bIns="0" rtlCol="0" anchor="t">
            <a:spAutoFit/>
          </a:bodyPr>
          <a:lstStyle/>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1</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2</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tx1">
                    <a:lumMod val="90000"/>
                    <a:lumOff val="10000"/>
                  </a:schemeClr>
                </a:solidFill>
                <a:cs typeface="Arial" panose="020B0604020202020204" pitchFamily="34" charset="0"/>
              </a:rPr>
              <a:t>Title 3</a:t>
            </a:r>
            <a:endParaRPr lang="en-US" sz="3400" dirty="0">
              <a:solidFill>
                <a:schemeClr val="tx1">
                  <a:lumMod val="90000"/>
                  <a:lumOff val="10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4</a:t>
            </a:r>
            <a:endParaRPr lang="en-US" sz="3400" dirty="0">
              <a:solidFill>
                <a:schemeClr val="bg1">
                  <a:lumMod val="85000"/>
                </a:schemeClr>
              </a:solidFill>
              <a:cs typeface="Arial" panose="020B0604020202020204" pitchFamily="34" charset="0"/>
            </a:endParaRPr>
          </a:p>
          <a:p>
            <a:pPr marL="795020" lvl="1" indent="-514350">
              <a:lnSpc>
                <a:spcPct val="200000"/>
              </a:lnSpc>
              <a:buFont typeface="Arial" panose="020B0604020202020204" pitchFamily="34" charset="0"/>
              <a:buChar char="•"/>
            </a:pPr>
            <a:r>
              <a:rPr lang="en-US" sz="3400" dirty="0">
                <a:solidFill>
                  <a:schemeClr val="bg1">
                    <a:lumMod val="85000"/>
                  </a:schemeClr>
                </a:solidFill>
                <a:cs typeface="Arial" panose="020B0604020202020204" pitchFamily="34" charset="0"/>
              </a:rPr>
              <a:t>Title 5</a:t>
            </a:r>
            <a:endParaRPr lang="en-US" sz="3400" dirty="0">
              <a:solidFill>
                <a:schemeClr val="bg1">
                  <a:lumMod val="85000"/>
                </a:schemeClr>
              </a:solidFill>
              <a:cs typeface="Arial" panose="020B0604020202020204" pitchFamily="34" charset="0"/>
            </a:endParaRPr>
          </a:p>
        </p:txBody>
      </p:sp>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pSp>
        <p:nvGrpSpPr>
          <p:cNvPr id="2" name="Gruppo 1"/>
          <p:cNvGrpSpPr/>
          <p:nvPr/>
        </p:nvGrpSpPr>
        <p:grpSpPr>
          <a:xfrm>
            <a:off x="-12" y="138554"/>
            <a:ext cx="18288002" cy="681138"/>
            <a:chOff x="-12" y="138554"/>
            <a:chExt cx="18288002" cy="681138"/>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Rettangolo 11"/>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sp>
        <p:nvSpPr>
          <p:cNvPr id="4" name="Rettangolo 3"/>
          <p:cNvSpPr/>
          <p:nvPr/>
        </p:nvSpPr>
        <p:spPr>
          <a:xfrm>
            <a:off x="2164567" y="4807434"/>
            <a:ext cx="13958844" cy="160020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bg1"/>
                </a:solidFill>
                <a:cs typeface="Arial" panose="020B0604020202020204" pitchFamily="34" charset="0"/>
              </a:rPr>
              <a:t>Donec</a:t>
            </a:r>
            <a:r>
              <a:rPr lang="en-US" sz="3000" dirty="0">
                <a:solidFill>
                  <a:schemeClr val="bg1"/>
                </a:solidFill>
                <a:cs typeface="Arial" panose="020B0604020202020204" pitchFamily="34" charset="0"/>
              </a:rPr>
              <a:t> non ante </a:t>
            </a:r>
            <a:r>
              <a:rPr lang="en-US" sz="3000" dirty="0" err="1">
                <a:solidFill>
                  <a:schemeClr val="bg1"/>
                </a:solidFill>
                <a:cs typeface="Arial" panose="020B0604020202020204" pitchFamily="34" charset="0"/>
              </a:rPr>
              <a:t>ullamcorper</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euismod</a:t>
            </a:r>
            <a:r>
              <a:rPr lang="en-US" sz="3000" dirty="0">
                <a:solidFill>
                  <a:schemeClr val="bg1"/>
                </a:solidFill>
                <a:cs typeface="Arial" panose="020B0604020202020204" pitchFamily="34" charset="0"/>
              </a:rPr>
              <a:t> ex id, </a:t>
            </a:r>
            <a:r>
              <a:rPr lang="en-US" sz="3000" dirty="0" err="1">
                <a:solidFill>
                  <a:schemeClr val="bg1"/>
                </a:solidFill>
                <a:cs typeface="Arial" panose="020B0604020202020204" pitchFamily="34" charset="0"/>
              </a:rPr>
              <a:t>finibus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lectus</a:t>
            </a:r>
            <a:r>
              <a:rPr lang="en-US" sz="3000" dirty="0">
                <a:solidFill>
                  <a:schemeClr val="bg1"/>
                </a:solidFill>
                <a:cs typeface="Arial" panose="020B0604020202020204" pitchFamily="34" charset="0"/>
              </a:rPr>
              <a:t>. Duis at lacinia </a:t>
            </a:r>
            <a:r>
              <a:rPr lang="en-US" sz="3000" dirty="0" err="1">
                <a:solidFill>
                  <a:schemeClr val="bg1"/>
                </a:solidFill>
                <a:cs typeface="Arial" panose="020B0604020202020204" pitchFamily="34" charset="0"/>
              </a:rPr>
              <a:t>eros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Proin</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elit</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turpis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sodales</a:t>
            </a:r>
            <a:r>
              <a:rPr lang="en-US" sz="3000" dirty="0">
                <a:solidFill>
                  <a:schemeClr val="bg1"/>
                </a:solidFill>
                <a:cs typeface="Arial" panose="020B0604020202020204" pitchFamily="34" charset="0"/>
              </a:rPr>
              <a:t> vel </a:t>
            </a:r>
            <a:r>
              <a:rPr lang="en-US" sz="3000" dirty="0" err="1">
                <a:solidFill>
                  <a:schemeClr val="bg1"/>
                </a:solidFill>
                <a:cs typeface="Arial" panose="020B0604020202020204" pitchFamily="34" charset="0"/>
              </a:rPr>
              <a:t>molestie</a:t>
            </a:r>
            <a:r>
              <a:rPr lang="en-US" sz="3000" dirty="0">
                <a:solidFill>
                  <a:schemeClr val="bg1"/>
                </a:solidFill>
                <a:cs typeface="Arial" panose="020B0604020202020204" pitchFamily="34" charset="0"/>
              </a:rPr>
              <a:t> ac, </a:t>
            </a:r>
            <a:r>
              <a:rPr lang="en-US" sz="3000" dirty="0" err="1">
                <a:solidFill>
                  <a:schemeClr val="bg1"/>
                </a:solidFill>
                <a:cs typeface="Arial" panose="020B0604020202020204" pitchFamily="34" charset="0"/>
              </a:rPr>
              <a:t>eleifend</a:t>
            </a:r>
            <a:r>
              <a:rPr lang="en-US" sz="3000" dirty="0">
                <a:solidFill>
                  <a:schemeClr val="bg1"/>
                </a:solidFill>
                <a:cs typeface="Arial" panose="020B0604020202020204" pitchFamily="34" charset="0"/>
              </a:rPr>
              <a:t> ac est.</a:t>
            </a:r>
            <a:endParaRPr lang="en-GB" sz="3000" dirty="0">
              <a:solidFill>
                <a:schemeClr val="bg1"/>
              </a:solidFill>
            </a:endParaRPr>
          </a:p>
        </p:txBody>
      </p:sp>
      <p:sp>
        <p:nvSpPr>
          <p:cNvPr id="21" name="Rettangolo 20"/>
          <p:cNvSpPr/>
          <p:nvPr/>
        </p:nvSpPr>
        <p:spPr>
          <a:xfrm>
            <a:off x="2164567" y="6590251"/>
            <a:ext cx="13958844" cy="1600200"/>
          </a:xfrm>
          <a:prstGeom prst="rect">
            <a:avLst/>
          </a:prstGeom>
          <a:solidFill>
            <a:srgbClr val="CC00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err="1">
                <a:solidFill>
                  <a:schemeClr val="bg1"/>
                </a:solidFill>
                <a:cs typeface="Arial" panose="020B0604020202020204" pitchFamily="34" charset="0"/>
              </a:rPr>
              <a:t>Donec</a:t>
            </a:r>
            <a:r>
              <a:rPr lang="en-US" sz="3000" dirty="0">
                <a:solidFill>
                  <a:schemeClr val="bg1"/>
                </a:solidFill>
                <a:cs typeface="Arial" panose="020B0604020202020204" pitchFamily="34" charset="0"/>
              </a:rPr>
              <a:t> non ante </a:t>
            </a:r>
            <a:r>
              <a:rPr lang="en-US" sz="3000" dirty="0" err="1">
                <a:solidFill>
                  <a:schemeClr val="bg1"/>
                </a:solidFill>
                <a:cs typeface="Arial" panose="020B0604020202020204" pitchFamily="34" charset="0"/>
              </a:rPr>
              <a:t>ullamcorper</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euismod</a:t>
            </a:r>
            <a:r>
              <a:rPr lang="en-US" sz="3000" dirty="0">
                <a:solidFill>
                  <a:schemeClr val="bg1"/>
                </a:solidFill>
                <a:cs typeface="Arial" panose="020B0604020202020204" pitchFamily="34" charset="0"/>
              </a:rPr>
              <a:t> ex id, </a:t>
            </a:r>
            <a:r>
              <a:rPr lang="en-US" sz="3000" dirty="0" err="1">
                <a:solidFill>
                  <a:schemeClr val="bg1"/>
                </a:solidFill>
                <a:cs typeface="Arial" panose="020B0604020202020204" pitchFamily="34" charset="0"/>
              </a:rPr>
              <a:t>finibus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lectus</a:t>
            </a:r>
            <a:r>
              <a:rPr lang="en-US" sz="3000" dirty="0">
                <a:solidFill>
                  <a:schemeClr val="bg1"/>
                </a:solidFill>
                <a:cs typeface="Arial" panose="020B0604020202020204" pitchFamily="34" charset="0"/>
              </a:rPr>
              <a:t>. Duis at lacinia </a:t>
            </a:r>
            <a:r>
              <a:rPr lang="en-US" sz="3000" dirty="0" err="1">
                <a:solidFill>
                  <a:schemeClr val="bg1"/>
                </a:solidFill>
                <a:cs typeface="Arial" panose="020B0604020202020204" pitchFamily="34" charset="0"/>
              </a:rPr>
              <a:t>eros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Proin</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elit</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turpis</a:t>
            </a:r>
            <a:r>
              <a:rPr lang="en-US" sz="3000" dirty="0">
                <a:solidFill>
                  <a:schemeClr val="bg1"/>
                </a:solidFill>
                <a:cs typeface="Arial" panose="020B0604020202020204" pitchFamily="34" charset="0"/>
              </a:rPr>
              <a:t>, </a:t>
            </a:r>
            <a:r>
              <a:rPr lang="en-US" sz="3000" dirty="0" err="1">
                <a:solidFill>
                  <a:schemeClr val="bg1"/>
                </a:solidFill>
                <a:cs typeface="Arial" panose="020B0604020202020204" pitchFamily="34" charset="0"/>
              </a:rPr>
              <a:t>sodales</a:t>
            </a:r>
            <a:r>
              <a:rPr lang="en-US" sz="3000" dirty="0">
                <a:solidFill>
                  <a:schemeClr val="bg1"/>
                </a:solidFill>
                <a:cs typeface="Arial" panose="020B0604020202020204" pitchFamily="34" charset="0"/>
              </a:rPr>
              <a:t> vel </a:t>
            </a:r>
            <a:r>
              <a:rPr lang="en-US" sz="3000" dirty="0" err="1">
                <a:solidFill>
                  <a:schemeClr val="bg1"/>
                </a:solidFill>
                <a:cs typeface="Arial" panose="020B0604020202020204" pitchFamily="34" charset="0"/>
              </a:rPr>
              <a:t>molestie</a:t>
            </a:r>
            <a:r>
              <a:rPr lang="en-US" sz="3000" dirty="0">
                <a:solidFill>
                  <a:schemeClr val="bg1"/>
                </a:solidFill>
                <a:cs typeface="Arial" panose="020B0604020202020204" pitchFamily="34" charset="0"/>
              </a:rPr>
              <a:t> ac, </a:t>
            </a:r>
            <a:r>
              <a:rPr lang="en-US" sz="3000" dirty="0" err="1">
                <a:solidFill>
                  <a:schemeClr val="bg1"/>
                </a:solidFill>
                <a:cs typeface="Arial" panose="020B0604020202020204" pitchFamily="34" charset="0"/>
              </a:rPr>
              <a:t>eleifend</a:t>
            </a:r>
            <a:r>
              <a:rPr lang="en-US" sz="3000" dirty="0">
                <a:solidFill>
                  <a:schemeClr val="bg1"/>
                </a:solidFill>
                <a:cs typeface="Arial" panose="020B0604020202020204" pitchFamily="34" charset="0"/>
              </a:rPr>
              <a:t> ac est.</a:t>
            </a:r>
            <a:endParaRPr lang="en-GB" sz="3000" dirty="0">
              <a:solidFill>
                <a:schemeClr val="bg1"/>
              </a:solidFill>
            </a:endParaRPr>
          </a:p>
        </p:txBody>
      </p:sp>
      <p:grpSp>
        <p:nvGrpSpPr>
          <p:cNvPr id="3" name="Gruppo 2"/>
          <p:cNvGrpSpPr/>
          <p:nvPr/>
        </p:nvGrpSpPr>
        <p:grpSpPr>
          <a:xfrm>
            <a:off x="-12" y="138554"/>
            <a:ext cx="18288002" cy="681138"/>
            <a:chOff x="-12" y="138554"/>
            <a:chExt cx="18288002" cy="681138"/>
          </a:xfrm>
        </p:grpSpPr>
        <p:grpSp>
          <p:nvGrpSpPr>
            <p:cNvPr id="2" name="Gruppo 1"/>
            <p:cNvGrpSpPr/>
            <p:nvPr/>
          </p:nvGrpSpPr>
          <p:grpSpPr>
            <a:xfrm>
              <a:off x="0" y="153125"/>
              <a:ext cx="17907000" cy="666567"/>
              <a:chOff x="0" y="153125"/>
              <a:chExt cx="17907000" cy="666567"/>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2" name="TextBox 11"/>
              <p:cNvSpPr txBox="true"/>
              <p:nvPr/>
            </p:nvSpPr>
            <p:spPr>
              <a:xfrm>
                <a:off x="12154296" y="257980"/>
                <a:ext cx="5752704" cy="456856"/>
              </a:xfrm>
              <a:prstGeom prst="rect">
                <a:avLst/>
              </a:prstGeom>
            </p:spPr>
            <p:txBody>
              <a:bodyPr wrap="square" lIns="0" tIns="0" rIns="0" bIns="0" rtlCol="0" anchor="t">
                <a:spAutoFit/>
              </a:bodyPr>
              <a:lstStyle/>
              <a:p>
                <a:pPr algn="r">
                  <a:lnSpc>
                    <a:spcPts val="3920"/>
                  </a:lnSpc>
                  <a:spcBef>
                    <a:spcPct val="0"/>
                  </a:spcBef>
                </a:pPr>
                <a:r>
                  <a:rPr lang="en-US" sz="2800" dirty="0">
                    <a:solidFill>
                      <a:schemeClr val="tx1">
                        <a:lumMod val="75000"/>
                        <a:lumOff val="25000"/>
                      </a:schemeClr>
                    </a:solidFill>
                    <a:latin typeface="Arial" panose="020B0604020202020204" pitchFamily="34" charset="0"/>
                    <a:cs typeface="Arial" panose="020B0604020202020204" pitchFamily="34" charset="0"/>
                  </a:rPr>
                  <a:t>Title 3</a:t>
                </a:r>
                <a:endParaRPr lang="en-US" sz="2800" dirty="0">
                  <a:solidFill>
                    <a:schemeClr val="tx1">
                      <a:lumMod val="75000"/>
                      <a:lumOff val="25000"/>
                    </a:schemeClr>
                  </a:solidFill>
                  <a:latin typeface="Arial" panose="020B0604020202020204" pitchFamily="34" charset="0"/>
                  <a:cs typeface="Arial" panose="020B0604020202020204" pitchFamily="34" charset="0"/>
                </a:endParaRPr>
              </a:p>
            </p:txBody>
          </p:sp>
        </p:grpSp>
        <p:sp>
          <p:nvSpPr>
            <p:cNvPr id="15" name="Rettangolo 14"/>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14"/>
          <p:cNvSpPr txBox="true"/>
          <p:nvPr/>
        </p:nvSpPr>
        <p:spPr>
          <a:xfrm>
            <a:off x="838189" y="3327175"/>
            <a:ext cx="16611600" cy="923330"/>
          </a:xfrm>
          <a:prstGeom prst="rect">
            <a:avLst/>
          </a:prstGeom>
        </p:spPr>
        <p:txBody>
          <a:bodyPr wrap="square" lIns="0" tIns="0" rIns="0" bIns="0" rtlCol="0" anchor="t">
            <a:spAutoFit/>
          </a:bodyPr>
          <a:lstStyle/>
          <a:p>
            <a:r>
              <a:rPr lang="en-US" sz="3000" dirty="0">
                <a:solidFill>
                  <a:schemeClr val="tx1">
                    <a:lumMod val="90000"/>
                    <a:lumOff val="10000"/>
                  </a:schemeClr>
                </a:solidFill>
                <a:cs typeface="Arial" panose="020B0604020202020204" pitchFamily="34" charset="0"/>
              </a:rPr>
              <a:t>Lorem ipsum dolor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consectetur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adipiscing</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elit</a:t>
            </a:r>
            <a:r>
              <a:rPr lang="en-US" sz="3000" dirty="0">
                <a:solidFill>
                  <a:schemeClr val="tx1">
                    <a:lumMod val="90000"/>
                    <a:lumOff val="10000"/>
                  </a:schemeClr>
                </a:solidFill>
                <a:cs typeface="Arial" panose="020B0604020202020204" pitchFamily="34" charset="0"/>
              </a:rPr>
              <a:t>. Maecenas </a:t>
            </a:r>
            <a:r>
              <a:rPr lang="en-US" sz="3000" dirty="0" err="1">
                <a:solidFill>
                  <a:schemeClr val="tx1">
                    <a:lumMod val="90000"/>
                    <a:lumOff val="10000"/>
                  </a:schemeClr>
                </a:solidFill>
                <a:cs typeface="Arial" panose="020B0604020202020204" pitchFamily="34" charset="0"/>
              </a:rPr>
              <a:t>varius</a:t>
            </a:r>
            <a:r>
              <a:rPr lang="en-US" sz="3000" dirty="0">
                <a:solidFill>
                  <a:schemeClr val="tx1">
                    <a:lumMod val="90000"/>
                    <a:lumOff val="10000"/>
                  </a:schemeClr>
                </a:solidFill>
                <a:cs typeface="Arial" panose="020B0604020202020204" pitchFamily="34" charset="0"/>
              </a:rPr>
              <a:t> pharetra ligula, vitae </a:t>
            </a:r>
            <a:r>
              <a:rPr lang="en-US" sz="3000" dirty="0" err="1">
                <a:solidFill>
                  <a:schemeClr val="tx1">
                    <a:lumMod val="90000"/>
                    <a:lumOff val="10000"/>
                  </a:schemeClr>
                </a:solidFill>
                <a:cs typeface="Arial" panose="020B0604020202020204" pitchFamily="34" charset="0"/>
              </a:rPr>
              <a:t>sollicitudin</a:t>
            </a:r>
            <a:r>
              <a:rPr lang="en-US" sz="3000" dirty="0">
                <a:solidFill>
                  <a:schemeClr val="tx1">
                    <a:lumMod val="90000"/>
                    <a:lumOff val="10000"/>
                  </a:schemeClr>
                </a:solidFill>
                <a:cs typeface="Arial" panose="020B0604020202020204" pitchFamily="34" charset="0"/>
              </a:rPr>
              <a:t> mi </a:t>
            </a:r>
            <a:r>
              <a:rPr lang="en-US" sz="3000" dirty="0" err="1">
                <a:solidFill>
                  <a:schemeClr val="tx1">
                    <a:lumMod val="90000"/>
                    <a:lumOff val="10000"/>
                  </a:schemeClr>
                </a:solidFill>
                <a:cs typeface="Arial" panose="020B0604020202020204" pitchFamily="34" charset="0"/>
              </a:rPr>
              <a:t>volutpat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non ante </a:t>
            </a:r>
            <a:r>
              <a:rPr lang="en-US" sz="3000" dirty="0" err="1">
                <a:solidFill>
                  <a:schemeClr val="tx1">
                    <a:lumMod val="90000"/>
                    <a:lumOff val="10000"/>
                  </a:schemeClr>
                </a:solidFill>
                <a:cs typeface="Arial" panose="020B0604020202020204" pitchFamily="34" charset="0"/>
              </a:rPr>
              <a:t>ullamcorper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euismod</a:t>
            </a:r>
            <a:r>
              <a:rPr lang="en-US" sz="3000" dirty="0">
                <a:solidFill>
                  <a:schemeClr val="tx1">
                    <a:lumMod val="90000"/>
                    <a:lumOff val="10000"/>
                  </a:schemeClr>
                </a:solidFill>
                <a:cs typeface="Arial" panose="020B0604020202020204" pitchFamily="34" charset="0"/>
              </a:rPr>
              <a:t> ex id, </a:t>
            </a:r>
            <a:r>
              <a:rPr lang="en-US" sz="3000" dirty="0" err="1">
                <a:solidFill>
                  <a:schemeClr val="tx1">
                    <a:lumMod val="90000"/>
                    <a:lumOff val="10000"/>
                  </a:schemeClr>
                </a:solidFill>
                <a:cs typeface="Arial" panose="020B0604020202020204" pitchFamily="34" charset="0"/>
              </a:rPr>
              <a:t>finibus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lectus</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p:txBody>
      </p:sp>
      <p:grpSp>
        <p:nvGrpSpPr>
          <p:cNvPr id="26" name="Gruppo 25"/>
          <p:cNvGrpSpPr/>
          <p:nvPr/>
        </p:nvGrpSpPr>
        <p:grpSpPr>
          <a:xfrm>
            <a:off x="7247435" y="1046466"/>
            <a:ext cx="3793108" cy="2055808"/>
            <a:chOff x="7247446" y="853750"/>
            <a:chExt cx="3793108" cy="2055808"/>
          </a:xfrm>
        </p:grpSpPr>
        <p:sp>
          <p:nvSpPr>
            <p:cNvPr id="27" name="TextBox 13"/>
            <p:cNvSpPr txBox="true"/>
            <p:nvPr/>
          </p:nvSpPr>
          <p:spPr>
            <a:xfrm>
              <a:off x="7247446" y="853750"/>
              <a:ext cx="3793108"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Title 3</a:t>
              </a:r>
              <a:endParaRPr lang="en-US" sz="6400" b="1" dirty="0">
                <a:solidFill>
                  <a:srgbClr val="CC0033"/>
                </a:solidFill>
                <a:latin typeface="+mj-lt"/>
                <a:cs typeface="Arial" panose="020B0604020202020204" pitchFamily="34" charset="0"/>
              </a:endParaRPr>
            </a:p>
          </p:txBody>
        </p:sp>
        <p:sp>
          <p:nvSpPr>
            <p:cNvPr id="28" name="TextBox 13"/>
            <p:cNvSpPr txBox="true"/>
            <p:nvPr/>
          </p:nvSpPr>
          <p:spPr>
            <a:xfrm>
              <a:off x="7247446" y="1903833"/>
              <a:ext cx="3793108" cy="1005725"/>
            </a:xfrm>
            <a:prstGeom prst="rect">
              <a:avLst/>
            </a:prstGeom>
          </p:spPr>
          <p:txBody>
            <a:bodyPr wrap="square" lIns="0" tIns="0" rIns="0" bIns="0" rtlCol="0" anchor="ctr">
              <a:spAutoFit/>
            </a:bodyPr>
            <a:lstStyle/>
            <a:p>
              <a:pPr algn="ctr">
                <a:lnSpc>
                  <a:spcPts val="8960"/>
                </a:lnSpc>
                <a:spcBef>
                  <a:spcPct val="0"/>
                </a:spcBef>
              </a:pPr>
              <a:r>
                <a:rPr lang="en-US" sz="4400" b="1" dirty="0">
                  <a:solidFill>
                    <a:schemeClr val="accent1"/>
                  </a:solidFill>
                  <a:latin typeface="+mj-lt"/>
                  <a:cs typeface="Arial" panose="020B0604020202020204" pitchFamily="34" charset="0"/>
                </a:rPr>
                <a:t>Subtitle</a:t>
              </a:r>
              <a:endParaRPr lang="en-US" sz="4400" b="1" dirty="0">
                <a:solidFill>
                  <a:schemeClr val="accent1"/>
                </a:solidFill>
                <a:latin typeface="+mj-lt"/>
                <a:cs typeface="Arial" panose="020B0604020202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o 16"/>
          <p:cNvGrpSpPr/>
          <p:nvPr/>
        </p:nvGrpSpPr>
        <p:grpSpPr>
          <a:xfrm>
            <a:off x="4329156" y="9695736"/>
            <a:ext cx="13958844" cy="666567"/>
            <a:chOff x="4329156" y="9649198"/>
            <a:chExt cx="13958844" cy="666567"/>
          </a:xfrm>
        </p:grpSpPr>
        <p:pic>
          <p:nvPicPr>
            <p:cNvPr id="18" name="Picture 12"/>
            <p:cNvPicPr>
              <a:picLocks noChangeAspect="true"/>
            </p:cNvPicPr>
            <p:nvPr/>
          </p:nvPicPr>
          <p:blipFill>
            <a:blip r:embed="rId1"/>
            <a:srcRect l="134" t="91287" b="3943"/>
            <a:stretch>
              <a:fillRect/>
            </a:stretch>
          </p:blipFill>
          <p:spPr>
            <a:xfrm rot="-10800000">
              <a:off x="4329156" y="9649198"/>
              <a:ext cx="13958844" cy="666567"/>
            </a:xfrm>
            <a:prstGeom prst="rect">
              <a:avLst/>
            </a:prstGeom>
          </p:spPr>
        </p:pic>
        <p:sp>
          <p:nvSpPr>
            <p:cNvPr id="19" name="TextBox 16"/>
            <p:cNvSpPr txBox="true"/>
            <p:nvPr/>
          </p:nvSpPr>
          <p:spPr>
            <a:xfrm>
              <a:off x="14400029" y="9732291"/>
              <a:ext cx="3636320" cy="448713"/>
            </a:xfrm>
            <a:prstGeom prst="rect">
              <a:avLst/>
            </a:prstGeom>
          </p:spPr>
          <p:txBody>
            <a:bodyPr wrap="square" lIns="0" tIns="0" rIns="0" bIns="0" rtlCol="0" anchor="t">
              <a:spAutoFit/>
            </a:bodyPr>
            <a:lstStyle/>
            <a:p>
              <a:pPr algn="ctr">
                <a:lnSpc>
                  <a:spcPts val="3920"/>
                </a:lnSpc>
                <a:spcBef>
                  <a:spcPct val="0"/>
                </a:spcBef>
              </a:pPr>
              <a:r>
                <a:rPr lang="en-US" sz="2800" b="1" dirty="0">
                  <a:solidFill>
                    <a:srgbClr val="FFFFFF"/>
                  </a:solidFill>
                  <a:latin typeface="OCR A Extended" panose="02010509020102010303" pitchFamily="50" charset="0"/>
                </a:rPr>
                <a:t>www.retrofeed.eu</a:t>
              </a:r>
              <a:endParaRPr lang="en-US" sz="2800" b="1" dirty="0">
                <a:solidFill>
                  <a:srgbClr val="FFFFFF"/>
                </a:solidFill>
                <a:latin typeface="OCR A Extended" panose="02010509020102010303" pitchFamily="50" charset="0"/>
              </a:endParaRPr>
            </a:p>
          </p:txBody>
        </p:sp>
      </p:grpSp>
      <p:pic>
        <p:nvPicPr>
          <p:cNvPr id="20" name="Picture 12"/>
          <p:cNvPicPr>
            <a:picLocks noChangeAspect="true"/>
          </p:cNvPicPr>
          <p:nvPr/>
        </p:nvPicPr>
        <p:blipFill>
          <a:blip r:embed="rId2"/>
          <a:srcRect/>
          <a:stretch>
            <a:fillRect/>
          </a:stretch>
        </p:blipFill>
        <p:spPr>
          <a:xfrm>
            <a:off x="0" y="8901113"/>
            <a:ext cx="5715000" cy="1385887"/>
          </a:xfrm>
          <a:prstGeom prst="rect">
            <a:avLst/>
          </a:prstGeom>
        </p:spPr>
      </p:pic>
      <p:grpSp>
        <p:nvGrpSpPr>
          <p:cNvPr id="3" name="Gruppo 2"/>
          <p:cNvGrpSpPr/>
          <p:nvPr/>
        </p:nvGrpSpPr>
        <p:grpSpPr>
          <a:xfrm>
            <a:off x="-12" y="138554"/>
            <a:ext cx="18288002" cy="681138"/>
            <a:chOff x="-12" y="138554"/>
            <a:chExt cx="18288002" cy="681138"/>
          </a:xfrm>
        </p:grpSpPr>
        <p:grpSp>
          <p:nvGrpSpPr>
            <p:cNvPr id="16" name="Gruppo 15"/>
            <p:cNvGrpSpPr/>
            <p:nvPr/>
          </p:nvGrpSpPr>
          <p:grpSpPr>
            <a:xfrm>
              <a:off x="0" y="153125"/>
              <a:ext cx="13958844" cy="666567"/>
              <a:chOff x="0" y="153125"/>
              <a:chExt cx="13958844" cy="666567"/>
            </a:xfrm>
          </p:grpSpPr>
          <p:pic>
            <p:nvPicPr>
              <p:cNvPr id="10" name="Picture 10"/>
              <p:cNvPicPr>
                <a:picLocks noChangeAspect="true"/>
              </p:cNvPicPr>
              <p:nvPr/>
            </p:nvPicPr>
            <p:blipFill>
              <a:blip r:embed="rId3"/>
              <a:srcRect l="134" t="91287" b="3943"/>
              <a:stretch>
                <a:fillRect/>
              </a:stretch>
            </p:blipFill>
            <p:spPr>
              <a:xfrm>
                <a:off x="0" y="153125"/>
                <a:ext cx="13958844" cy="666567"/>
              </a:xfrm>
              <a:prstGeom prst="rect">
                <a:avLst/>
              </a:prstGeom>
            </p:spPr>
          </p:pic>
          <p:sp>
            <p:nvSpPr>
              <p:cNvPr id="11" name="TextBox 11"/>
              <p:cNvSpPr txBox="true"/>
              <p:nvPr/>
            </p:nvSpPr>
            <p:spPr>
              <a:xfrm>
                <a:off x="228600" y="257980"/>
                <a:ext cx="5752704" cy="456856"/>
              </a:xfrm>
              <a:prstGeom prst="rect">
                <a:avLst/>
              </a:prstGeom>
            </p:spPr>
            <p:txBody>
              <a:bodyPr wrap="square" lIns="0" tIns="0" rIns="0" bIns="0" rtlCol="0" anchor="t">
                <a:spAutoFit/>
              </a:bodyPr>
              <a:lstStyle/>
              <a:p>
                <a:pPr>
                  <a:lnSpc>
                    <a:spcPts val="3920"/>
                  </a:lnSpc>
                  <a:spcBef>
                    <a:spcPct val="0"/>
                  </a:spcBef>
                </a:pPr>
                <a:r>
                  <a:rPr lang="en-US" sz="2800" b="1" dirty="0">
                    <a:solidFill>
                      <a:srgbClr val="FFFFFF"/>
                    </a:solidFill>
                    <a:latin typeface="Arial" panose="020B0604020202020204" pitchFamily="34" charset="0"/>
                    <a:cs typeface="Arial" panose="020B0604020202020204" pitchFamily="34" charset="0"/>
                  </a:rPr>
                  <a:t>Title of the presentation</a:t>
                </a:r>
                <a:endParaRPr lang="en-US" sz="2800" b="1" dirty="0">
                  <a:solidFill>
                    <a:srgbClr val="FFFFFF"/>
                  </a:solidFill>
                  <a:latin typeface="Arial" panose="020B0604020202020204" pitchFamily="34" charset="0"/>
                  <a:cs typeface="Arial" panose="020B0604020202020204" pitchFamily="34" charset="0"/>
                </a:endParaRPr>
              </a:p>
            </p:txBody>
          </p:sp>
        </p:grpSp>
        <p:sp>
          <p:nvSpPr>
            <p:cNvPr id="15" name="Rettangolo 14"/>
            <p:cNvSpPr/>
            <p:nvPr/>
          </p:nvSpPr>
          <p:spPr>
            <a:xfrm>
              <a:off x="-12" y="138554"/>
              <a:ext cx="18288002" cy="71240"/>
            </a:xfrm>
            <a:prstGeom prst="rect">
              <a:avLst/>
            </a:prstGeom>
            <a:solidFill>
              <a:srgbClr val="99CC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5" name="TextBox 14"/>
          <p:cNvSpPr txBox="true"/>
          <p:nvPr/>
        </p:nvSpPr>
        <p:spPr>
          <a:xfrm>
            <a:off x="838188" y="2476500"/>
            <a:ext cx="16611600" cy="923330"/>
          </a:xfrm>
          <a:prstGeom prst="rect">
            <a:avLst/>
          </a:prstGeom>
        </p:spPr>
        <p:txBody>
          <a:bodyPr wrap="square" lIns="0" tIns="0" rIns="0" bIns="0" rtlCol="0" anchor="t">
            <a:spAutoFit/>
          </a:bodyPr>
          <a:lstStyle/>
          <a:p>
            <a:r>
              <a:rPr lang="en-US" sz="3000" dirty="0">
                <a:solidFill>
                  <a:schemeClr val="tx1">
                    <a:lumMod val="90000"/>
                    <a:lumOff val="10000"/>
                  </a:schemeClr>
                </a:solidFill>
                <a:cs typeface="Arial" panose="020B0604020202020204" pitchFamily="34" charset="0"/>
              </a:rPr>
              <a:t>Lorem ipsum dolor sit </a:t>
            </a:r>
            <a:r>
              <a:rPr lang="en-US" sz="3000" dirty="0" err="1">
                <a:solidFill>
                  <a:schemeClr val="tx1">
                    <a:lumMod val="90000"/>
                    <a:lumOff val="10000"/>
                  </a:schemeClr>
                </a:solidFill>
                <a:cs typeface="Arial" panose="020B0604020202020204" pitchFamily="34" charset="0"/>
              </a:rPr>
              <a:t>amet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consectetur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adipiscing</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elit</a:t>
            </a:r>
            <a:r>
              <a:rPr lang="en-US" sz="3000" dirty="0">
                <a:solidFill>
                  <a:schemeClr val="tx1">
                    <a:lumMod val="90000"/>
                    <a:lumOff val="10000"/>
                  </a:schemeClr>
                </a:solidFill>
                <a:cs typeface="Arial" panose="020B0604020202020204" pitchFamily="34" charset="0"/>
              </a:rPr>
              <a:t>. Maecenas </a:t>
            </a:r>
            <a:r>
              <a:rPr lang="en-US" sz="3000" dirty="0" err="1">
                <a:solidFill>
                  <a:schemeClr val="tx1">
                    <a:lumMod val="90000"/>
                    <a:lumOff val="10000"/>
                  </a:schemeClr>
                </a:solidFill>
                <a:cs typeface="Arial" panose="020B0604020202020204" pitchFamily="34" charset="0"/>
              </a:rPr>
              <a:t>varius</a:t>
            </a:r>
            <a:r>
              <a:rPr lang="en-US" sz="3000" dirty="0">
                <a:solidFill>
                  <a:schemeClr val="tx1">
                    <a:lumMod val="90000"/>
                    <a:lumOff val="10000"/>
                  </a:schemeClr>
                </a:solidFill>
                <a:cs typeface="Arial" panose="020B0604020202020204" pitchFamily="34" charset="0"/>
              </a:rPr>
              <a:t> pharetra ligula, vitae </a:t>
            </a:r>
            <a:r>
              <a:rPr lang="en-US" sz="3000" dirty="0" err="1">
                <a:solidFill>
                  <a:schemeClr val="tx1">
                    <a:lumMod val="90000"/>
                    <a:lumOff val="10000"/>
                  </a:schemeClr>
                </a:solidFill>
                <a:cs typeface="Arial" panose="020B0604020202020204" pitchFamily="34" charset="0"/>
              </a:rPr>
              <a:t>sollicitudin</a:t>
            </a:r>
            <a:r>
              <a:rPr lang="en-US" sz="3000" dirty="0">
                <a:solidFill>
                  <a:schemeClr val="tx1">
                    <a:lumMod val="90000"/>
                    <a:lumOff val="10000"/>
                  </a:schemeClr>
                </a:solidFill>
                <a:cs typeface="Arial" panose="020B0604020202020204" pitchFamily="34" charset="0"/>
              </a:rPr>
              <a:t> mi </a:t>
            </a:r>
            <a:r>
              <a:rPr lang="en-US" sz="3000" dirty="0" err="1">
                <a:solidFill>
                  <a:schemeClr val="tx1">
                    <a:lumMod val="90000"/>
                    <a:lumOff val="10000"/>
                  </a:schemeClr>
                </a:solidFill>
                <a:cs typeface="Arial" panose="020B0604020202020204" pitchFamily="34" charset="0"/>
              </a:rPr>
              <a:t>volutpat</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Donec</a:t>
            </a:r>
            <a:r>
              <a:rPr lang="en-US" sz="3000" dirty="0">
                <a:solidFill>
                  <a:schemeClr val="tx1">
                    <a:lumMod val="90000"/>
                    <a:lumOff val="10000"/>
                  </a:schemeClr>
                </a:solidFill>
                <a:cs typeface="Arial" panose="020B0604020202020204" pitchFamily="34" charset="0"/>
              </a:rPr>
              <a:t> non ante </a:t>
            </a:r>
            <a:r>
              <a:rPr lang="en-US" sz="3000" dirty="0" err="1">
                <a:solidFill>
                  <a:schemeClr val="tx1">
                    <a:lumMod val="90000"/>
                    <a:lumOff val="10000"/>
                  </a:schemeClr>
                </a:solidFill>
                <a:cs typeface="Arial" panose="020B0604020202020204" pitchFamily="34" charset="0"/>
              </a:rPr>
              <a:t>ullamcorper</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euismod</a:t>
            </a:r>
            <a:r>
              <a:rPr lang="en-US" sz="3000" dirty="0">
                <a:solidFill>
                  <a:schemeClr val="tx1">
                    <a:lumMod val="90000"/>
                    <a:lumOff val="10000"/>
                  </a:schemeClr>
                </a:solidFill>
                <a:cs typeface="Arial" panose="020B0604020202020204" pitchFamily="34" charset="0"/>
              </a:rPr>
              <a:t> ex id, </a:t>
            </a:r>
            <a:r>
              <a:rPr lang="en-US" sz="3000" dirty="0" err="1">
                <a:solidFill>
                  <a:schemeClr val="tx1">
                    <a:lumMod val="90000"/>
                    <a:lumOff val="10000"/>
                  </a:schemeClr>
                </a:solidFill>
                <a:cs typeface="Arial" panose="020B0604020202020204" pitchFamily="34" charset="0"/>
              </a:rPr>
              <a:t>finibus</a:t>
            </a:r>
            <a:r>
              <a:rPr lang="en-US" sz="3000" dirty="0">
                <a:solidFill>
                  <a:schemeClr val="tx1">
                    <a:lumMod val="90000"/>
                    <a:lumOff val="10000"/>
                  </a:schemeClr>
                </a:solidFill>
                <a:cs typeface="Arial" panose="020B0604020202020204" pitchFamily="34" charset="0"/>
              </a:rPr>
              <a:t> </a:t>
            </a:r>
            <a:r>
              <a:rPr lang="en-US" sz="3000" dirty="0" err="1">
                <a:solidFill>
                  <a:schemeClr val="tx1">
                    <a:lumMod val="90000"/>
                    <a:lumOff val="10000"/>
                  </a:schemeClr>
                </a:solidFill>
                <a:cs typeface="Arial" panose="020B0604020202020204" pitchFamily="34" charset="0"/>
              </a:rPr>
              <a:t>lectus</a:t>
            </a:r>
            <a:r>
              <a:rPr lang="en-US" sz="3000" dirty="0">
                <a:solidFill>
                  <a:schemeClr val="tx1">
                    <a:lumMod val="90000"/>
                    <a:lumOff val="10000"/>
                  </a:schemeClr>
                </a:solidFill>
                <a:cs typeface="Arial" panose="020B0604020202020204" pitchFamily="34" charset="0"/>
              </a:rPr>
              <a:t>. </a:t>
            </a:r>
            <a:endParaRPr lang="en-US" sz="3000" dirty="0">
              <a:solidFill>
                <a:schemeClr val="tx1">
                  <a:lumMod val="90000"/>
                  <a:lumOff val="10000"/>
                </a:schemeClr>
              </a:solidFill>
              <a:cs typeface="Arial" panose="020B0604020202020204" pitchFamily="34" charset="0"/>
            </a:endParaRPr>
          </a:p>
        </p:txBody>
      </p:sp>
      <p:sp>
        <p:nvSpPr>
          <p:cNvPr id="27" name="TextBox 13"/>
          <p:cNvSpPr txBox="true"/>
          <p:nvPr/>
        </p:nvSpPr>
        <p:spPr>
          <a:xfrm>
            <a:off x="6366906" y="850387"/>
            <a:ext cx="5554165" cy="1052468"/>
          </a:xfrm>
          <a:prstGeom prst="rect">
            <a:avLst/>
          </a:prstGeom>
        </p:spPr>
        <p:txBody>
          <a:bodyPr wrap="square" lIns="0" tIns="0" rIns="0" bIns="0" rtlCol="0" anchor="t">
            <a:spAutoFit/>
          </a:bodyPr>
          <a:lstStyle/>
          <a:p>
            <a:pPr algn="ctr">
              <a:lnSpc>
                <a:spcPts val="8960"/>
              </a:lnSpc>
              <a:spcBef>
                <a:spcPct val="0"/>
              </a:spcBef>
            </a:pPr>
            <a:r>
              <a:rPr lang="en-US" sz="6400" b="1" dirty="0">
                <a:solidFill>
                  <a:srgbClr val="CC0033"/>
                </a:solidFill>
                <a:latin typeface="+mj-lt"/>
                <a:cs typeface="Arial" panose="020B0604020202020204" pitchFamily="34" charset="0"/>
              </a:rPr>
              <a:t>Final remarks</a:t>
            </a:r>
            <a:endParaRPr lang="en-US" sz="6400" b="1" dirty="0">
              <a:solidFill>
                <a:srgbClr val="CC0033"/>
              </a:solidFill>
              <a:latin typeface="+mj-lt"/>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RETROFEED PowerPoint Template">
      <a:dk1>
        <a:srgbClr val="2F2F2F"/>
      </a:dk1>
      <a:lt1>
        <a:srgbClr val="FFFFFF"/>
      </a:lt1>
      <a:dk2>
        <a:srgbClr val="FFFFFF"/>
      </a:dk2>
      <a:lt2>
        <a:srgbClr val="FFFFFF"/>
      </a:lt2>
      <a:accent1>
        <a:srgbClr val="CC0033"/>
      </a:accent1>
      <a:accent2>
        <a:srgbClr val="99CC99"/>
      </a:accent2>
      <a:accent3>
        <a:srgbClr val="FF6666"/>
      </a:accent3>
      <a:accent4>
        <a:srgbClr val="CCFFCC"/>
      </a:accent4>
      <a:accent5>
        <a:srgbClr val="F2F2F2"/>
      </a:accent5>
      <a:accent6>
        <a:srgbClr val="7F7F7F"/>
      </a:accent6>
      <a:hlink>
        <a:srgbClr val="C00000"/>
      </a:hlink>
      <a:folHlink>
        <a:srgbClr val="C00000"/>
      </a:folHlink>
    </a:clrScheme>
    <a:fontScheme name="RETROFEED PPT Fonts">
      <a:majorFont>
        <a:latin typeface="Arial"/>
        <a:ea typeface=""/>
        <a:cs typeface=""/>
      </a:majorFont>
      <a:minorFont>
        <a:latin typeface="Arial"/>
        <a:ea typeface=""/>
        <a:cs typeface=""/>
      </a:minorFont>
    </a:fontScheme>
    <a:fmtScheme name="Office">
      <a:fillStyleLst>
        <a:solidFill>
          <a:schemeClr val="phClr"/>
        </a:solidFill>
        <a:gradFill rotWithShape="true">
          <a:gsLst>
            <a:gs pos="0">
              <a:schemeClr val="phClr">
                <a:tint val="50000"/>
                <a:satMod val="300000"/>
              </a:schemeClr>
            </a:gs>
            <a:gs pos="35000">
              <a:schemeClr val="phClr">
                <a:tint val="37000"/>
                <a:satMod val="300000"/>
              </a:schemeClr>
            </a:gs>
            <a:gs pos="100000">
              <a:schemeClr val="phClr">
                <a:tint val="15000"/>
                <a:satMod val="350000"/>
              </a:schemeClr>
            </a:gs>
          </a:gsLst>
          <a:lin ang="16200000" scaled="true"/>
        </a:gradFill>
        <a:gradFill rotWithShape="true">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false"/>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true">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true">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true">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false"/>
        </a:gradFill>
        <a:gradFill rotWithShape="true">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false"/>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true">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false"/>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2759</Words>
  <Application>WPS Presentation</Application>
  <PresentationFormat>Personalizzato</PresentationFormat>
  <Paragraphs>144</Paragraphs>
  <Slides>10</Slides>
  <Notes>0</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10</vt:i4>
      </vt:variant>
    </vt:vector>
  </HeadingPairs>
  <TitlesOfParts>
    <vt:vector size="20" baseType="lpstr">
      <vt:lpstr>Arial</vt:lpstr>
      <vt:lpstr>SimSun</vt:lpstr>
      <vt:lpstr>Wingdings</vt:lpstr>
      <vt:lpstr>OCR A Extended</vt:lpstr>
      <vt:lpstr>Liberation Mono</vt:lpstr>
      <vt:lpstr>微软雅黑</vt:lpstr>
      <vt:lpstr>Arial Unicode MS</vt:lpstr>
      <vt:lpstr>Calibri</vt:lpstr>
      <vt:lpstr>Trebuchet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RETROFEED Presentation (internal)  template</dc:title>
  <dc:creator>Marianna Santavenere</dc:creator>
  <cp:lastModifiedBy>msantavenere</cp:lastModifiedBy>
  <cp:revision>45</cp:revision>
  <dcterms:created xsi:type="dcterms:W3CDTF">2020-10-09T20:29:03Z</dcterms:created>
  <dcterms:modified xsi:type="dcterms:W3CDTF">2020-10-09T20:29:03Z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0x0101000619673E5C7AF44685A6F5F00410CCC3</vt:lpwstr>
  </property>
  <property fmtid="{D5CDD505-2E9C-101B-9397-08002B2CF9AE}" pid="3" name="KSOProductBuildVer">
    <vt:lpwstr>1033-11.1.0.9662</vt:lpwstr>
  </property>
</Properties>
</file>